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9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51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920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471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69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2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37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22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06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15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51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496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D8755-AC37-4123-93A9-F2E776EB33CB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C8703-3870-493B-810A-7090A9907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57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9"/>
            <a:ext cx="7559675" cy="1069261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947173" y="233385"/>
            <a:ext cx="34291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7200" dirty="0">
                <a:cs typeface="B Ziba" panose="00000400000000000000" pitchFamily="2" charset="-78"/>
              </a:rPr>
              <a:t>ميثاق القسم</a:t>
            </a:r>
            <a:endParaRPr lang="fr-FR" sz="7200" dirty="0">
              <a:cs typeface="B Ziba" panose="00000400000000000000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06540" y="2276870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1</a:t>
            </a:r>
            <a:endParaRPr lang="fr-FR" sz="3600" dirty="0">
              <a:cs typeface="+mj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06540" y="2923201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2</a:t>
            </a:r>
            <a:endParaRPr lang="fr-FR" sz="3600" dirty="0">
              <a:cs typeface="+mj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06540" y="3766357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3</a:t>
            </a:r>
            <a:endParaRPr lang="fr-FR" sz="3600" dirty="0">
              <a:cs typeface="+mj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506540" y="4536495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4</a:t>
            </a:r>
            <a:endParaRPr lang="fr-FR" sz="3600" dirty="0">
              <a:cs typeface="+mj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506540" y="5416631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5</a:t>
            </a:r>
            <a:endParaRPr lang="fr-FR" sz="3600" dirty="0">
              <a:cs typeface="+mj-cs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506540" y="6268022"/>
            <a:ext cx="1478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dirty="0" smtClean="0">
                <a:cs typeface="+mj-cs"/>
              </a:rPr>
              <a:t>القاعدة 6</a:t>
            </a:r>
            <a:endParaRPr lang="fr-FR" sz="3600" dirty="0"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2188754"/>
            <a:ext cx="652524" cy="60282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2852505"/>
            <a:ext cx="652524" cy="60282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3663620"/>
            <a:ext cx="652524" cy="60282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4438361"/>
            <a:ext cx="652524" cy="60282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5315679"/>
            <a:ext cx="652524" cy="60282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681" y="6163914"/>
            <a:ext cx="652524" cy="60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7987"/>
            <a:ext cx="1738275" cy="1209840"/>
          </a:xfrm>
          <a:prstGeom prst="rect">
            <a:avLst/>
          </a:prstGeom>
        </p:spPr>
      </p:pic>
      <p:sp>
        <p:nvSpPr>
          <p:cNvPr id="4" name="Rectangle avec coins rognés en diagonale 3"/>
          <p:cNvSpPr/>
          <p:nvPr/>
        </p:nvSpPr>
        <p:spPr>
          <a:xfrm>
            <a:off x="1466513" y="2009108"/>
            <a:ext cx="5760000" cy="1080000"/>
          </a:xfrm>
          <a:prstGeom prst="snip2Diag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avec coins rognés en diagonale 4"/>
          <p:cNvSpPr/>
          <p:nvPr/>
        </p:nvSpPr>
        <p:spPr>
          <a:xfrm>
            <a:off x="1538382" y="2078868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بسم الله، توكلت على الله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6" name="Rectangle avec coins rognés en diagonale 5"/>
          <p:cNvSpPr/>
          <p:nvPr/>
        </p:nvSpPr>
        <p:spPr>
          <a:xfrm>
            <a:off x="1466513" y="3387148"/>
            <a:ext cx="5760000" cy="1080000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avec coins rognés en diagonale 6"/>
          <p:cNvSpPr/>
          <p:nvPr/>
        </p:nvSpPr>
        <p:spPr>
          <a:xfrm>
            <a:off x="1466513" y="4814879"/>
            <a:ext cx="5760000" cy="1080000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avec coins rognés en diagonale 7"/>
          <p:cNvSpPr/>
          <p:nvPr/>
        </p:nvSpPr>
        <p:spPr>
          <a:xfrm>
            <a:off x="1466513" y="6242610"/>
            <a:ext cx="5760000" cy="1080000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avec coins rognés en diagonale 8"/>
          <p:cNvSpPr/>
          <p:nvPr/>
        </p:nvSpPr>
        <p:spPr>
          <a:xfrm>
            <a:off x="1466513" y="7670341"/>
            <a:ext cx="5760000" cy="1080000"/>
          </a:xfrm>
          <a:prstGeom prst="snip2DiagRect">
            <a:avLst/>
          </a:prstGeom>
          <a:solidFill>
            <a:srgbClr val="D186D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avec coins rognés en diagonale 9"/>
          <p:cNvSpPr/>
          <p:nvPr/>
        </p:nvSpPr>
        <p:spPr>
          <a:xfrm>
            <a:off x="1466513" y="9098072"/>
            <a:ext cx="5760000" cy="1080000"/>
          </a:xfrm>
          <a:prstGeom prst="snip2Diag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avec coins rognés en diagonale 10"/>
          <p:cNvSpPr/>
          <p:nvPr/>
        </p:nvSpPr>
        <p:spPr>
          <a:xfrm>
            <a:off x="1538382" y="3436839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احترم أساتذتي و زملائي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12" name="Rectangle avec coins rognés en diagonale 11"/>
          <p:cNvSpPr/>
          <p:nvPr/>
        </p:nvSpPr>
        <p:spPr>
          <a:xfrm>
            <a:off x="1538382" y="4886879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أحافظ على نظافة القسم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13" name="Rectangle avec coins rognés en diagonale 12"/>
          <p:cNvSpPr/>
          <p:nvPr/>
        </p:nvSpPr>
        <p:spPr>
          <a:xfrm>
            <a:off x="1538382" y="6314610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أبذل جهدي في التعلم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14" name="Rectangle avec coins rognés en diagonale 13"/>
          <p:cNvSpPr/>
          <p:nvPr/>
        </p:nvSpPr>
        <p:spPr>
          <a:xfrm>
            <a:off x="1538382" y="7742341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أحافظ على ترتيب و نظافة أدواتي</a:t>
            </a:r>
            <a:endParaRPr lang="fr-FR" sz="3600" dirty="0">
              <a:solidFill>
                <a:schemeClr val="tx1"/>
              </a:solidFill>
            </a:endParaRPr>
          </a:p>
        </p:txBody>
      </p:sp>
      <p:sp>
        <p:nvSpPr>
          <p:cNvPr id="15" name="Rectangle avec coins rognés en diagonale 14"/>
          <p:cNvSpPr/>
          <p:nvPr/>
        </p:nvSpPr>
        <p:spPr>
          <a:xfrm>
            <a:off x="1538382" y="9170072"/>
            <a:ext cx="5616263" cy="936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600" dirty="0" smtClean="0">
                <a:solidFill>
                  <a:schemeClr val="tx1"/>
                </a:solidFill>
              </a:rPr>
              <a:t>أستأذن قبل التحدث</a:t>
            </a:r>
            <a:endParaRPr lang="fr-FR" sz="3600" dirty="0">
              <a:solidFill>
                <a:schemeClr val="tx1"/>
              </a:solidFill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749" y="3647"/>
            <a:ext cx="5776219" cy="1831596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1985286" y="319280"/>
            <a:ext cx="34291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7200" dirty="0">
                <a:cs typeface="B Ziba" panose="00000400000000000000" pitchFamily="2" charset="-78"/>
              </a:rPr>
              <a:t>ميثاق القسم</a:t>
            </a:r>
            <a:endParaRPr lang="fr-FR" sz="7200" dirty="0">
              <a:cs typeface="B Ziba" panose="00000400000000000000" pitchFamily="2" charset="-78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05" y="7670855"/>
            <a:ext cx="1079486" cy="1079486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00" y="2040235"/>
            <a:ext cx="930021" cy="93002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65" y="6031562"/>
            <a:ext cx="1219048" cy="121904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65" y="4713046"/>
            <a:ext cx="1219048" cy="1219048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96" y="8912178"/>
            <a:ext cx="1334752" cy="145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4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</TotalTime>
  <Words>43</Words>
  <Application>Microsoft Office PowerPoint</Application>
  <PresentationFormat>Personnalisé</PresentationFormat>
  <Paragraphs>14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B Ziba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ZOULGAMI Brahim</dc:creator>
  <cp:lastModifiedBy>ZOULGAMI Brahim</cp:lastModifiedBy>
  <cp:revision>17</cp:revision>
  <dcterms:created xsi:type="dcterms:W3CDTF">2024-08-28T14:00:39Z</dcterms:created>
  <dcterms:modified xsi:type="dcterms:W3CDTF">2024-10-07T09:42:51Z</dcterms:modified>
</cp:coreProperties>
</file>