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4" r:id="rId2"/>
    <p:sldId id="259" r:id="rId3"/>
    <p:sldId id="258" r:id="rId4"/>
    <p:sldId id="260" r:id="rId5"/>
    <p:sldId id="261" r:id="rId6"/>
    <p:sldId id="262" r:id="rId7"/>
    <p:sldId id="263" r:id="rId8"/>
    <p:sldId id="264" r:id="rId9"/>
    <p:sldId id="265" r:id="rId10"/>
    <p:sldId id="266" r:id="rId11"/>
    <p:sldId id="272" r:id="rId12"/>
    <p:sldId id="273" r:id="rId13"/>
    <p:sldId id="283" r:id="rId14"/>
    <p:sldId id="274" r:id="rId15"/>
    <p:sldId id="275" r:id="rId16"/>
    <p:sldId id="276" r:id="rId17"/>
    <p:sldId id="277" r:id="rId18"/>
    <p:sldId id="278" r:id="rId19"/>
    <p:sldId id="279" r:id="rId20"/>
    <p:sldId id="280" r:id="rId21"/>
    <p:sldId id="281" r:id="rId22"/>
    <p:sldId id="282" r:id="rId23"/>
    <p:sldId id="285"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97E2"/>
    <a:srgbClr val="39BBFF"/>
    <a:srgbClr val="FFCC0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85" autoAdjust="0"/>
    <p:restoredTop sz="94660"/>
  </p:normalViewPr>
  <p:slideViewPr>
    <p:cSldViewPr snapToGrid="0">
      <p:cViewPr varScale="1">
        <p:scale>
          <a:sx n="110" d="100"/>
          <a:sy n="110" d="100"/>
        </p:scale>
        <p:origin x="87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AEBB50-6E96-4746-BB14-453B7757C902}" type="datetimeFigureOut">
              <a:rPr lang="fr-FR" smtClean="0"/>
              <a:t>10/02/2025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B8103B-58A6-42EB-AD3E-1ABC9C465BFC}" type="slidenum">
              <a:rPr lang="fr-FR" smtClean="0"/>
              <a:t>‹N°›</a:t>
            </a:fld>
            <a:endParaRPr lang="fr-FR"/>
          </a:p>
        </p:txBody>
      </p:sp>
    </p:spTree>
    <p:extLst>
      <p:ext uri="{BB962C8B-B14F-4D97-AF65-F5344CB8AC3E}">
        <p14:creationId xmlns:p14="http://schemas.microsoft.com/office/powerpoint/2010/main" val="1210993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2</a:t>
            </a:fld>
            <a:endParaRPr lang="ar-SA"/>
          </a:p>
        </p:txBody>
      </p:sp>
    </p:spTree>
    <p:extLst>
      <p:ext uri="{BB962C8B-B14F-4D97-AF65-F5344CB8AC3E}">
        <p14:creationId xmlns:p14="http://schemas.microsoft.com/office/powerpoint/2010/main" val="2108438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10/02/2025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904047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10/02/2025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329255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7F386C39-9616-4BB6-961B-7412197FA072}" type="datetimeFigureOut">
              <a:rPr lang="fr-FR" smtClean="0"/>
              <a:t>10/02/2025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523603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F386C39-9616-4BB6-961B-7412197FA072}" type="datetimeFigureOut">
              <a:rPr lang="fr-FR" smtClean="0"/>
              <a:t>10/02/2025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755722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F386C39-9616-4BB6-961B-7412197FA072}" type="datetimeFigureOut">
              <a:rPr lang="fr-FR" smtClean="0"/>
              <a:t>10/02/2025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245015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F386C39-9616-4BB6-961B-7412197FA072}" type="datetimeFigureOut">
              <a:rPr lang="fr-FR" smtClean="0"/>
              <a:t>10/02/2025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1999025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F386C39-9616-4BB6-961B-7412197FA072}" type="datetimeFigureOut">
              <a:rPr lang="fr-FR" smtClean="0"/>
              <a:t>10/02/2025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302251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F386C39-9616-4BB6-961B-7412197FA072}" type="datetimeFigureOut">
              <a:rPr lang="fr-FR" smtClean="0"/>
              <a:t>10/02/2025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1328091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F386C39-9616-4BB6-961B-7412197FA072}" type="datetimeFigureOut">
              <a:rPr lang="fr-FR" smtClean="0"/>
              <a:t>10/02/2025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252869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10/02/2025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3916115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F386C39-9616-4BB6-961B-7412197FA072}" type="datetimeFigureOut">
              <a:rPr lang="fr-FR" smtClean="0"/>
              <a:t>10/02/2025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DCC6CF4-D924-4CBD-ACFF-240B0D058458}" type="slidenum">
              <a:rPr lang="fr-FR" smtClean="0"/>
              <a:t>‹N°›</a:t>
            </a:fld>
            <a:endParaRPr lang="fr-FR"/>
          </a:p>
        </p:txBody>
      </p:sp>
    </p:spTree>
    <p:extLst>
      <p:ext uri="{BB962C8B-B14F-4D97-AF65-F5344CB8AC3E}">
        <p14:creationId xmlns:p14="http://schemas.microsoft.com/office/powerpoint/2010/main" val="1764843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386C39-9616-4BB6-961B-7412197FA072}" type="datetimeFigureOut">
              <a:rPr lang="fr-FR" smtClean="0"/>
              <a:t>10/02/2025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CC6CF4-D924-4CBD-ACFF-240B0D058458}" type="slidenum">
              <a:rPr lang="fr-FR" smtClean="0"/>
              <a:t>‹N°›</a:t>
            </a:fld>
            <a:endParaRPr lang="fr-FR"/>
          </a:p>
        </p:txBody>
      </p:sp>
    </p:spTree>
    <p:extLst>
      <p:ext uri="{BB962C8B-B14F-4D97-AF65-F5344CB8AC3E}">
        <p14:creationId xmlns:p14="http://schemas.microsoft.com/office/powerpoint/2010/main" val="4203176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slide" Target="slide22.xml"/><Relationship Id="rId18" Type="http://schemas.openxmlformats.org/officeDocument/2006/relationships/slide" Target="slide7.xml"/><Relationship Id="rId3" Type="http://schemas.openxmlformats.org/officeDocument/2006/relationships/slide" Target="slide11.xml"/><Relationship Id="rId21" Type="http://schemas.openxmlformats.org/officeDocument/2006/relationships/slide" Target="slide10.xml"/><Relationship Id="rId7" Type="http://schemas.openxmlformats.org/officeDocument/2006/relationships/slide" Target="slide15.xml"/><Relationship Id="rId12" Type="http://schemas.openxmlformats.org/officeDocument/2006/relationships/slide" Target="slide21.xml"/><Relationship Id="rId17" Type="http://schemas.openxmlformats.org/officeDocument/2006/relationships/slide" Target="slide6.xml"/><Relationship Id="rId2" Type="http://schemas.openxmlformats.org/officeDocument/2006/relationships/notesSlide" Target="../notesSlides/notesSlide1.xml"/><Relationship Id="rId16" Type="http://schemas.openxmlformats.org/officeDocument/2006/relationships/slide" Target="slide5.xml"/><Relationship Id="rId20" Type="http://schemas.openxmlformats.org/officeDocument/2006/relationships/slide" Target="slide9.xml"/><Relationship Id="rId1" Type="http://schemas.openxmlformats.org/officeDocument/2006/relationships/slideLayout" Target="../slideLayouts/slideLayout7.xml"/><Relationship Id="rId6" Type="http://schemas.openxmlformats.org/officeDocument/2006/relationships/slide" Target="slide14.xml"/><Relationship Id="rId11" Type="http://schemas.openxmlformats.org/officeDocument/2006/relationships/slide" Target="slide20.xml"/><Relationship Id="rId5" Type="http://schemas.openxmlformats.org/officeDocument/2006/relationships/slide" Target="slide13.xml"/><Relationship Id="rId15" Type="http://schemas.openxmlformats.org/officeDocument/2006/relationships/slide" Target="slide4.xml"/><Relationship Id="rId10" Type="http://schemas.openxmlformats.org/officeDocument/2006/relationships/slide" Target="slide18.xml"/><Relationship Id="rId19" Type="http://schemas.openxmlformats.org/officeDocument/2006/relationships/slide" Target="slide8.xml"/><Relationship Id="rId4" Type="http://schemas.openxmlformats.org/officeDocument/2006/relationships/slide" Target="slide12.xml"/><Relationship Id="rId9" Type="http://schemas.openxmlformats.org/officeDocument/2006/relationships/slide" Target="slide17.xml"/><Relationship Id="rId14" Type="http://schemas.openxmlformats.org/officeDocument/2006/relationships/slide" Target="slide3.xml"/><Relationship Id="rId22" Type="http://schemas.openxmlformats.org/officeDocument/2006/relationships/slide" Target="slide19.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539089" y="-291032"/>
            <a:ext cx="13270177" cy="7440063"/>
          </a:xfrm>
          <a:prstGeom prst="rect">
            <a:avLst/>
          </a:prstGeom>
        </p:spPr>
      </p:pic>
    </p:spTree>
    <p:extLst>
      <p:ext uri="{BB962C8B-B14F-4D97-AF65-F5344CB8AC3E}">
        <p14:creationId xmlns:p14="http://schemas.microsoft.com/office/powerpoint/2010/main" val="678630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à coins arrondis 24"/>
          <p:cNvSpPr/>
          <p:nvPr/>
        </p:nvSpPr>
        <p:spPr>
          <a:xfrm>
            <a:off x="1418641" y="1127439"/>
            <a:ext cx="9333595" cy="4346310"/>
          </a:xfrm>
          <a:prstGeom prst="roundRect">
            <a:avLst/>
          </a:prstGeom>
          <a:gradFill flip="none" rotWithShape="1">
            <a:gsLst>
              <a:gs pos="0">
                <a:schemeClr val="bg1">
                  <a:alpha val="0"/>
                </a:schemeClr>
              </a:gs>
              <a:gs pos="50000">
                <a:srgbClr val="FFFFFF"/>
              </a:gs>
              <a:gs pos="100000">
                <a:schemeClr val="accent3">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Oval 4">
            <a:hlinkClick r:id="rId3" action="ppaction://hlinksldjump"/>
          </p:cNvPr>
          <p:cNvSpPr>
            <a:spLocks noChangeArrowheads="1"/>
          </p:cNvSpPr>
          <p:nvPr/>
        </p:nvSpPr>
        <p:spPr bwMode="auto">
          <a:xfrm>
            <a:off x="3930663" y="2302768"/>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9</a:t>
            </a:r>
            <a:endParaRPr lang="en-US" sz="3600" b="1" dirty="0">
              <a:solidFill>
                <a:schemeClr val="bg1"/>
              </a:solidFill>
            </a:endParaRPr>
          </a:p>
        </p:txBody>
      </p:sp>
      <p:sp>
        <p:nvSpPr>
          <p:cNvPr id="50" name="Oval 5">
            <a:hlinkClick r:id="rId4" action="ppaction://hlinksldjump"/>
          </p:cNvPr>
          <p:cNvSpPr>
            <a:spLocks noChangeArrowheads="1"/>
          </p:cNvSpPr>
          <p:nvPr/>
        </p:nvSpPr>
        <p:spPr bwMode="auto">
          <a:xfrm>
            <a:off x="2171061" y="2299756"/>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10</a:t>
            </a:r>
            <a:endParaRPr lang="en-US" sz="3600" b="1" dirty="0">
              <a:solidFill>
                <a:schemeClr val="bg1"/>
              </a:solidFill>
            </a:endParaRPr>
          </a:p>
        </p:txBody>
      </p:sp>
      <p:sp>
        <p:nvSpPr>
          <p:cNvPr id="51" name="Oval 6">
            <a:hlinkClick r:id="rId5" action="ppaction://hlinksldjump"/>
          </p:cNvPr>
          <p:cNvSpPr>
            <a:spLocks noChangeArrowheads="1"/>
          </p:cNvSpPr>
          <p:nvPr/>
        </p:nvSpPr>
        <p:spPr bwMode="auto">
          <a:xfrm>
            <a:off x="9093210" y="3432437"/>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11</a:t>
            </a:r>
            <a:endParaRPr lang="en-US" sz="3600" b="1" dirty="0">
              <a:solidFill>
                <a:schemeClr val="bg1"/>
              </a:solidFill>
            </a:endParaRPr>
          </a:p>
        </p:txBody>
      </p:sp>
      <p:sp>
        <p:nvSpPr>
          <p:cNvPr id="52" name="Oval 7">
            <a:hlinkClick r:id="rId6" action="ppaction://hlinksldjump"/>
          </p:cNvPr>
          <p:cNvSpPr>
            <a:spLocks noChangeArrowheads="1"/>
          </p:cNvSpPr>
          <p:nvPr/>
        </p:nvSpPr>
        <p:spPr bwMode="auto">
          <a:xfrm>
            <a:off x="7324605" y="3460635"/>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12</a:t>
            </a:r>
            <a:endParaRPr lang="en-US" sz="3600" b="1" dirty="0">
              <a:solidFill>
                <a:schemeClr val="bg1"/>
              </a:solidFill>
            </a:endParaRPr>
          </a:p>
        </p:txBody>
      </p:sp>
      <p:sp>
        <p:nvSpPr>
          <p:cNvPr id="54" name="Oval 4">
            <a:hlinkClick r:id="rId7" action="ppaction://hlinksldjump"/>
          </p:cNvPr>
          <p:cNvSpPr>
            <a:spLocks noChangeArrowheads="1"/>
          </p:cNvSpPr>
          <p:nvPr/>
        </p:nvSpPr>
        <p:spPr bwMode="auto">
          <a:xfrm>
            <a:off x="5556000" y="3447221"/>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13</a:t>
            </a:r>
            <a:endParaRPr lang="en-US" sz="3600" b="1" dirty="0">
              <a:solidFill>
                <a:schemeClr val="bg1"/>
              </a:solidFill>
            </a:endParaRPr>
          </a:p>
        </p:txBody>
      </p:sp>
      <p:sp>
        <p:nvSpPr>
          <p:cNvPr id="55" name="Oval 5">
            <a:hlinkClick r:id="rId8" action="ppaction://hlinksldjump"/>
          </p:cNvPr>
          <p:cNvSpPr>
            <a:spLocks noChangeArrowheads="1"/>
          </p:cNvSpPr>
          <p:nvPr/>
        </p:nvSpPr>
        <p:spPr bwMode="auto">
          <a:xfrm>
            <a:off x="3930663" y="3432437"/>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14</a:t>
            </a:r>
            <a:endParaRPr lang="en-US" sz="3600" b="1" dirty="0">
              <a:solidFill>
                <a:schemeClr val="bg1"/>
              </a:solidFill>
            </a:endParaRPr>
          </a:p>
        </p:txBody>
      </p:sp>
      <p:sp>
        <p:nvSpPr>
          <p:cNvPr id="56" name="Oval 6">
            <a:hlinkClick r:id="rId9" action="ppaction://hlinksldjump"/>
          </p:cNvPr>
          <p:cNvSpPr>
            <a:spLocks noChangeArrowheads="1"/>
          </p:cNvSpPr>
          <p:nvPr/>
        </p:nvSpPr>
        <p:spPr bwMode="auto">
          <a:xfrm>
            <a:off x="2179648" y="3449398"/>
            <a:ext cx="1080000" cy="10800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15</a:t>
            </a:r>
            <a:endParaRPr lang="en-US" sz="3600" b="1" dirty="0">
              <a:solidFill>
                <a:schemeClr val="bg1"/>
              </a:solidFill>
            </a:endParaRPr>
          </a:p>
        </p:txBody>
      </p:sp>
      <p:sp>
        <p:nvSpPr>
          <p:cNvPr id="57" name="Oval 7">
            <a:hlinkClick r:id="rId10" action="ppaction://hlinksldjump"/>
          </p:cNvPr>
          <p:cNvSpPr>
            <a:spLocks noChangeArrowheads="1"/>
          </p:cNvSpPr>
          <p:nvPr/>
        </p:nvSpPr>
        <p:spPr bwMode="auto">
          <a:xfrm>
            <a:off x="9093210" y="4587833"/>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a:solidFill>
                  <a:schemeClr val="bg1"/>
                </a:solidFill>
              </a:rPr>
              <a:t>16</a:t>
            </a:r>
            <a:endParaRPr lang="en-US" sz="4400" b="1" dirty="0">
              <a:solidFill>
                <a:schemeClr val="bg1"/>
              </a:solidFill>
            </a:endParaRPr>
          </a:p>
        </p:txBody>
      </p:sp>
      <p:sp>
        <p:nvSpPr>
          <p:cNvPr id="60" name="Oval 5">
            <a:hlinkClick r:id="rId11" action="ppaction://hlinksldjump"/>
          </p:cNvPr>
          <p:cNvSpPr>
            <a:spLocks noChangeArrowheads="1"/>
          </p:cNvSpPr>
          <p:nvPr/>
        </p:nvSpPr>
        <p:spPr bwMode="auto">
          <a:xfrm>
            <a:off x="5556000" y="4602617"/>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smtClean="0">
                <a:solidFill>
                  <a:schemeClr val="bg1"/>
                </a:solidFill>
              </a:rPr>
              <a:t>18</a:t>
            </a:r>
            <a:endParaRPr lang="en-US" sz="4400" b="1" dirty="0">
              <a:solidFill>
                <a:schemeClr val="bg1"/>
              </a:solidFill>
            </a:endParaRPr>
          </a:p>
        </p:txBody>
      </p:sp>
      <p:sp>
        <p:nvSpPr>
          <p:cNvPr id="61" name="Oval 6">
            <a:hlinkClick r:id="rId12" action="ppaction://hlinksldjump"/>
          </p:cNvPr>
          <p:cNvSpPr>
            <a:spLocks noChangeArrowheads="1"/>
          </p:cNvSpPr>
          <p:nvPr/>
        </p:nvSpPr>
        <p:spPr bwMode="auto">
          <a:xfrm>
            <a:off x="3930663" y="4596509"/>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smtClean="0">
                <a:solidFill>
                  <a:schemeClr val="bg1"/>
                </a:solidFill>
              </a:rPr>
              <a:t>1	9</a:t>
            </a:r>
            <a:endParaRPr lang="en-US" sz="4400" b="1" dirty="0">
              <a:solidFill>
                <a:schemeClr val="bg1"/>
              </a:solidFill>
            </a:endParaRPr>
          </a:p>
        </p:txBody>
      </p:sp>
      <p:sp>
        <p:nvSpPr>
          <p:cNvPr id="62" name="Oval 7">
            <a:hlinkClick r:id="rId13" action="ppaction://hlinksldjump"/>
          </p:cNvPr>
          <p:cNvSpPr>
            <a:spLocks noChangeArrowheads="1"/>
          </p:cNvSpPr>
          <p:nvPr/>
        </p:nvSpPr>
        <p:spPr bwMode="auto">
          <a:xfrm>
            <a:off x="2179648" y="4592678"/>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smtClean="0">
                <a:solidFill>
                  <a:schemeClr val="bg1"/>
                </a:solidFill>
              </a:rPr>
              <a:t>20</a:t>
            </a:r>
            <a:endParaRPr lang="en-US" sz="3600" b="1" dirty="0">
              <a:solidFill>
                <a:schemeClr val="bg1"/>
              </a:solidFill>
            </a:endParaRPr>
          </a:p>
        </p:txBody>
      </p:sp>
      <p:sp>
        <p:nvSpPr>
          <p:cNvPr id="9" name="Rectangle à coins arrondis 8"/>
          <p:cNvSpPr/>
          <p:nvPr/>
        </p:nvSpPr>
        <p:spPr>
          <a:xfrm>
            <a:off x="3714639" y="202591"/>
            <a:ext cx="4741601" cy="849452"/>
          </a:xfrm>
          <a:prstGeom prst="roundRect">
            <a:avLst/>
          </a:prstGeom>
          <a:solidFill>
            <a:schemeClr val="tx2">
              <a:lumMod val="85000"/>
              <a:lumOff val="15000"/>
            </a:schemeClr>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sz="2400" dirty="0" smtClean="0">
                <a:latin typeface="Lemon Brush Personal Use Only T" pitchFamily="50" charset="0"/>
                <a:cs typeface="El Messiri" pitchFamily="2" charset="-78"/>
              </a:rPr>
              <a:t>مسابقة</a:t>
            </a:r>
            <a:r>
              <a:rPr lang="ar-MA" sz="3600" dirty="0" smtClean="0">
                <a:latin typeface="Lemon Brush Personal Use Only T" pitchFamily="50" charset="0"/>
                <a:cs typeface="El Messiri" pitchFamily="2" charset="-78"/>
              </a:rPr>
              <a:t> </a:t>
            </a:r>
            <a:r>
              <a:rPr lang="ar-MA" sz="4400" dirty="0" smtClean="0">
                <a:solidFill>
                  <a:schemeClr val="accent1">
                    <a:lumMod val="20000"/>
                    <a:lumOff val="80000"/>
                  </a:schemeClr>
                </a:solidFill>
                <a:latin typeface="Lemon Brush Personal Use Only T" pitchFamily="50" charset="0"/>
                <a:cs typeface="El Messiri" pitchFamily="2" charset="-78"/>
              </a:rPr>
              <a:t>اللسان العربي</a:t>
            </a:r>
            <a:endParaRPr lang="ar-MA" sz="3600" dirty="0">
              <a:solidFill>
                <a:schemeClr val="accent1">
                  <a:lumMod val="20000"/>
                  <a:lumOff val="80000"/>
                </a:schemeClr>
              </a:solidFill>
              <a:latin typeface="Lemon Brush Personal Use Only T" pitchFamily="50" charset="0"/>
              <a:cs typeface="El Messiri" pitchFamily="2" charset="-78"/>
            </a:endParaRPr>
          </a:p>
        </p:txBody>
      </p:sp>
      <p:sp>
        <p:nvSpPr>
          <p:cNvPr id="34820" name="Oval 4">
            <a:hlinkClick r:id="rId14" action="ppaction://hlinksldjump"/>
          </p:cNvPr>
          <p:cNvSpPr>
            <a:spLocks noChangeArrowheads="1"/>
          </p:cNvSpPr>
          <p:nvPr/>
        </p:nvSpPr>
        <p:spPr bwMode="auto">
          <a:xfrm>
            <a:off x="9075204"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1</a:t>
            </a:r>
            <a:endParaRPr lang="en-US" sz="3600" b="1" dirty="0">
              <a:solidFill>
                <a:schemeClr val="bg1"/>
              </a:solidFill>
            </a:endParaRPr>
          </a:p>
        </p:txBody>
      </p:sp>
      <p:sp>
        <p:nvSpPr>
          <p:cNvPr id="34821" name="Oval 5">
            <a:hlinkClick r:id="rId15" action="ppaction://hlinksldjump"/>
          </p:cNvPr>
          <p:cNvSpPr>
            <a:spLocks noChangeArrowheads="1"/>
          </p:cNvSpPr>
          <p:nvPr/>
        </p:nvSpPr>
        <p:spPr bwMode="auto">
          <a:xfrm>
            <a:off x="7315602"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smtClean="0">
                <a:solidFill>
                  <a:schemeClr val="bg1"/>
                </a:solidFill>
              </a:rPr>
              <a:t>2</a:t>
            </a:r>
            <a:endParaRPr lang="en-US" sz="3600" b="1" dirty="0">
              <a:solidFill>
                <a:schemeClr val="bg1"/>
              </a:solidFill>
            </a:endParaRPr>
          </a:p>
        </p:txBody>
      </p:sp>
      <p:sp>
        <p:nvSpPr>
          <p:cNvPr id="34822" name="Oval 6">
            <a:hlinkClick r:id="rId16" action="ppaction://hlinksldjump"/>
          </p:cNvPr>
          <p:cNvSpPr>
            <a:spLocks noChangeArrowheads="1"/>
          </p:cNvSpPr>
          <p:nvPr/>
        </p:nvSpPr>
        <p:spPr bwMode="auto">
          <a:xfrm>
            <a:off x="5556000"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3</a:t>
            </a:r>
            <a:endParaRPr lang="en-US" sz="3600" b="1" dirty="0">
              <a:solidFill>
                <a:schemeClr val="bg1"/>
              </a:solidFill>
            </a:endParaRPr>
          </a:p>
        </p:txBody>
      </p:sp>
      <p:sp>
        <p:nvSpPr>
          <p:cNvPr id="34823" name="Oval 7">
            <a:hlinkClick r:id="rId17" action="ppaction://hlinksldjump"/>
          </p:cNvPr>
          <p:cNvSpPr>
            <a:spLocks noChangeArrowheads="1"/>
          </p:cNvSpPr>
          <p:nvPr/>
        </p:nvSpPr>
        <p:spPr bwMode="auto">
          <a:xfrm>
            <a:off x="3930663"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4</a:t>
            </a:r>
            <a:endParaRPr lang="en-US" sz="3600" b="1" dirty="0">
              <a:solidFill>
                <a:schemeClr val="bg1"/>
              </a:solidFill>
            </a:endParaRPr>
          </a:p>
        </p:txBody>
      </p:sp>
      <p:sp>
        <p:nvSpPr>
          <p:cNvPr id="44" name="Oval 4">
            <a:hlinkClick r:id="rId18" action="ppaction://hlinksldjump"/>
          </p:cNvPr>
          <p:cNvSpPr>
            <a:spLocks noChangeArrowheads="1"/>
          </p:cNvSpPr>
          <p:nvPr/>
        </p:nvSpPr>
        <p:spPr bwMode="auto">
          <a:xfrm>
            <a:off x="2171061" y="1156476"/>
            <a:ext cx="1080000" cy="10800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a:solidFill>
                  <a:schemeClr val="bg1"/>
                </a:solidFill>
              </a:rPr>
              <a:t>5</a:t>
            </a:r>
            <a:endParaRPr lang="en-US" sz="3600" b="1" dirty="0">
              <a:solidFill>
                <a:schemeClr val="bg1"/>
              </a:solidFill>
            </a:endParaRPr>
          </a:p>
        </p:txBody>
      </p:sp>
      <p:sp>
        <p:nvSpPr>
          <p:cNvPr id="45" name="Oval 5">
            <a:hlinkClick r:id="rId19" action="ppaction://hlinksldjump"/>
          </p:cNvPr>
          <p:cNvSpPr>
            <a:spLocks noChangeArrowheads="1"/>
          </p:cNvSpPr>
          <p:nvPr/>
        </p:nvSpPr>
        <p:spPr bwMode="auto">
          <a:xfrm>
            <a:off x="9075204" y="2311872"/>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6</a:t>
            </a:r>
            <a:endParaRPr lang="en-US" sz="3600" b="1" dirty="0">
              <a:solidFill>
                <a:schemeClr val="bg1"/>
              </a:solidFill>
            </a:endParaRPr>
          </a:p>
        </p:txBody>
      </p:sp>
      <p:sp>
        <p:nvSpPr>
          <p:cNvPr id="46" name="Oval 6">
            <a:hlinkClick r:id="rId20" action="ppaction://hlinksldjump"/>
          </p:cNvPr>
          <p:cNvSpPr>
            <a:spLocks noChangeArrowheads="1"/>
          </p:cNvSpPr>
          <p:nvPr/>
        </p:nvSpPr>
        <p:spPr bwMode="auto">
          <a:xfrm>
            <a:off x="7315602" y="2311872"/>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7</a:t>
            </a:r>
            <a:endParaRPr lang="en-US" sz="3600" b="1" dirty="0">
              <a:solidFill>
                <a:schemeClr val="bg1"/>
              </a:solidFill>
            </a:endParaRPr>
          </a:p>
        </p:txBody>
      </p:sp>
      <p:sp>
        <p:nvSpPr>
          <p:cNvPr id="47" name="Oval 7">
            <a:hlinkClick r:id="rId21" action="ppaction://hlinksldjump"/>
          </p:cNvPr>
          <p:cNvSpPr>
            <a:spLocks noChangeArrowheads="1"/>
          </p:cNvSpPr>
          <p:nvPr/>
        </p:nvSpPr>
        <p:spPr bwMode="auto">
          <a:xfrm>
            <a:off x="5556000" y="2302768"/>
            <a:ext cx="1080000" cy="10800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8</a:t>
            </a:r>
            <a:endParaRPr lang="en-US" sz="3600" b="1" dirty="0">
              <a:solidFill>
                <a:schemeClr val="bg1"/>
              </a:solidFill>
            </a:endParaRPr>
          </a:p>
        </p:txBody>
      </p:sp>
      <p:sp>
        <p:nvSpPr>
          <p:cNvPr id="36" name="Oval 5">
            <a:hlinkClick r:id="rId22" action="ppaction://hlinksldjump"/>
          </p:cNvPr>
          <p:cNvSpPr>
            <a:spLocks noChangeArrowheads="1"/>
          </p:cNvSpPr>
          <p:nvPr/>
        </p:nvSpPr>
        <p:spPr bwMode="auto">
          <a:xfrm>
            <a:off x="7324605" y="4645068"/>
            <a:ext cx="1080000" cy="10800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4400" b="1" dirty="0" smtClean="0">
                <a:solidFill>
                  <a:schemeClr val="bg1"/>
                </a:solidFill>
              </a:rPr>
              <a:t>17</a:t>
            </a:r>
            <a:endParaRPr lang="en-US" sz="4400" b="1" dirty="0">
              <a:solidFill>
                <a:schemeClr val="bg1"/>
              </a:solidFill>
            </a:endParaRPr>
          </a:p>
        </p:txBody>
      </p:sp>
    </p:spTree>
    <p:extLst>
      <p:ext uri="{BB962C8B-B14F-4D97-AF65-F5344CB8AC3E}">
        <p14:creationId xmlns:p14="http://schemas.microsoft.com/office/powerpoint/2010/main" val="422021077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withEffect">
                                  <p:stCondLst>
                                    <p:cond delay="0"/>
                                  </p:stCondLst>
                                  <p:childTnLst>
                                    <p:set>
                                      <p:cBhvr>
                                        <p:cTn id="6" dur="1" fill="hold">
                                          <p:stCondLst>
                                            <p:cond delay="0"/>
                                          </p:stCondLst>
                                        </p:cTn>
                                        <p:tgtEl>
                                          <p:spTgt spid="34820"/>
                                        </p:tgtEl>
                                        <p:attrNameLst>
                                          <p:attrName>style.visibility</p:attrName>
                                        </p:attrNameLst>
                                      </p:cBhvr>
                                      <p:to>
                                        <p:strVal val="visible"/>
                                      </p:to>
                                    </p:set>
                                    <p:anim calcmode="lin" valueType="num">
                                      <p:cBhvr>
                                        <p:cTn id="7" dur="500" fill="hold"/>
                                        <p:tgtEl>
                                          <p:spTgt spid="34820"/>
                                        </p:tgtEl>
                                        <p:attrNameLst>
                                          <p:attrName>ppt_w</p:attrName>
                                        </p:attrNameLst>
                                      </p:cBhvr>
                                      <p:tavLst>
                                        <p:tav tm="0">
                                          <p:val>
                                            <p:fltVal val="0"/>
                                          </p:val>
                                        </p:tav>
                                        <p:tav tm="100000">
                                          <p:val>
                                            <p:strVal val="#ppt_w"/>
                                          </p:val>
                                        </p:tav>
                                      </p:tavLst>
                                    </p:anim>
                                    <p:anim calcmode="lin" valueType="num">
                                      <p:cBhvr>
                                        <p:cTn id="8" dur="500" fill="hold"/>
                                        <p:tgtEl>
                                          <p:spTgt spid="34820"/>
                                        </p:tgtEl>
                                        <p:attrNameLst>
                                          <p:attrName>ppt_h</p:attrName>
                                        </p:attrNameLst>
                                      </p:cBhvr>
                                      <p:tavLst>
                                        <p:tav tm="0">
                                          <p:val>
                                            <p:fltVal val="0"/>
                                          </p:val>
                                        </p:tav>
                                        <p:tav tm="100000">
                                          <p:val>
                                            <p:strVal val="#ppt_h"/>
                                          </p:val>
                                        </p:tav>
                                      </p:tavLst>
                                    </p:anim>
                                    <p:animEffect transition="in" filter="fade">
                                      <p:cBhvr>
                                        <p:cTn id="9" dur="500"/>
                                        <p:tgtEl>
                                          <p:spTgt spid="34820"/>
                                        </p:tgtEl>
                                      </p:cBhvr>
                                    </p:animEffect>
                                  </p:childTnLst>
                                </p:cTn>
                              </p:par>
                              <p:par>
                                <p:cTn id="10" presetID="53" presetClass="entr" presetSubtype="16" fill="hold" grpId="1" nodeType="withEffect">
                                  <p:stCondLst>
                                    <p:cond delay="0"/>
                                  </p:stCondLst>
                                  <p:childTnLst>
                                    <p:set>
                                      <p:cBhvr>
                                        <p:cTn id="11" dur="1" fill="hold">
                                          <p:stCondLst>
                                            <p:cond delay="0"/>
                                          </p:stCondLst>
                                        </p:cTn>
                                        <p:tgtEl>
                                          <p:spTgt spid="34821"/>
                                        </p:tgtEl>
                                        <p:attrNameLst>
                                          <p:attrName>style.visibility</p:attrName>
                                        </p:attrNameLst>
                                      </p:cBhvr>
                                      <p:to>
                                        <p:strVal val="visible"/>
                                      </p:to>
                                    </p:set>
                                    <p:anim calcmode="lin" valueType="num">
                                      <p:cBhvr>
                                        <p:cTn id="12" dur="500" fill="hold"/>
                                        <p:tgtEl>
                                          <p:spTgt spid="34821"/>
                                        </p:tgtEl>
                                        <p:attrNameLst>
                                          <p:attrName>ppt_w</p:attrName>
                                        </p:attrNameLst>
                                      </p:cBhvr>
                                      <p:tavLst>
                                        <p:tav tm="0">
                                          <p:val>
                                            <p:fltVal val="0"/>
                                          </p:val>
                                        </p:tav>
                                        <p:tav tm="100000">
                                          <p:val>
                                            <p:strVal val="#ppt_w"/>
                                          </p:val>
                                        </p:tav>
                                      </p:tavLst>
                                    </p:anim>
                                    <p:anim calcmode="lin" valueType="num">
                                      <p:cBhvr>
                                        <p:cTn id="13" dur="500" fill="hold"/>
                                        <p:tgtEl>
                                          <p:spTgt spid="34821"/>
                                        </p:tgtEl>
                                        <p:attrNameLst>
                                          <p:attrName>ppt_h</p:attrName>
                                        </p:attrNameLst>
                                      </p:cBhvr>
                                      <p:tavLst>
                                        <p:tav tm="0">
                                          <p:val>
                                            <p:fltVal val="0"/>
                                          </p:val>
                                        </p:tav>
                                        <p:tav tm="100000">
                                          <p:val>
                                            <p:strVal val="#ppt_h"/>
                                          </p:val>
                                        </p:tav>
                                      </p:tavLst>
                                    </p:anim>
                                    <p:animEffect transition="in" filter="fade">
                                      <p:cBhvr>
                                        <p:cTn id="14" dur="500"/>
                                        <p:tgtEl>
                                          <p:spTgt spid="34821"/>
                                        </p:tgtEl>
                                      </p:cBhvr>
                                    </p:animEffect>
                                  </p:childTnLst>
                                </p:cTn>
                              </p:par>
                              <p:par>
                                <p:cTn id="15" presetID="53" presetClass="entr" presetSubtype="16" fill="hold" grpId="1" nodeType="withEffect">
                                  <p:stCondLst>
                                    <p:cond delay="0"/>
                                  </p:stCondLst>
                                  <p:childTnLst>
                                    <p:set>
                                      <p:cBhvr>
                                        <p:cTn id="16" dur="1" fill="hold">
                                          <p:stCondLst>
                                            <p:cond delay="0"/>
                                          </p:stCondLst>
                                        </p:cTn>
                                        <p:tgtEl>
                                          <p:spTgt spid="34822"/>
                                        </p:tgtEl>
                                        <p:attrNameLst>
                                          <p:attrName>style.visibility</p:attrName>
                                        </p:attrNameLst>
                                      </p:cBhvr>
                                      <p:to>
                                        <p:strVal val="visible"/>
                                      </p:to>
                                    </p:set>
                                    <p:anim calcmode="lin" valueType="num">
                                      <p:cBhvr>
                                        <p:cTn id="17" dur="500" fill="hold"/>
                                        <p:tgtEl>
                                          <p:spTgt spid="34822"/>
                                        </p:tgtEl>
                                        <p:attrNameLst>
                                          <p:attrName>ppt_w</p:attrName>
                                        </p:attrNameLst>
                                      </p:cBhvr>
                                      <p:tavLst>
                                        <p:tav tm="0">
                                          <p:val>
                                            <p:fltVal val="0"/>
                                          </p:val>
                                        </p:tav>
                                        <p:tav tm="100000">
                                          <p:val>
                                            <p:strVal val="#ppt_w"/>
                                          </p:val>
                                        </p:tav>
                                      </p:tavLst>
                                    </p:anim>
                                    <p:anim calcmode="lin" valueType="num">
                                      <p:cBhvr>
                                        <p:cTn id="18" dur="500" fill="hold"/>
                                        <p:tgtEl>
                                          <p:spTgt spid="34822"/>
                                        </p:tgtEl>
                                        <p:attrNameLst>
                                          <p:attrName>ppt_h</p:attrName>
                                        </p:attrNameLst>
                                      </p:cBhvr>
                                      <p:tavLst>
                                        <p:tav tm="0">
                                          <p:val>
                                            <p:fltVal val="0"/>
                                          </p:val>
                                        </p:tav>
                                        <p:tav tm="100000">
                                          <p:val>
                                            <p:strVal val="#ppt_h"/>
                                          </p:val>
                                        </p:tav>
                                      </p:tavLst>
                                    </p:anim>
                                    <p:animEffect transition="in" filter="fade">
                                      <p:cBhvr>
                                        <p:cTn id="19" dur="500"/>
                                        <p:tgtEl>
                                          <p:spTgt spid="34822"/>
                                        </p:tgtEl>
                                      </p:cBhvr>
                                    </p:animEffect>
                                  </p:childTnLst>
                                </p:cTn>
                              </p:par>
                              <p:par>
                                <p:cTn id="20" presetID="53" presetClass="entr" presetSubtype="16" fill="hold" grpId="1" nodeType="withEffect">
                                  <p:stCondLst>
                                    <p:cond delay="0"/>
                                  </p:stCondLst>
                                  <p:childTnLst>
                                    <p:set>
                                      <p:cBhvr>
                                        <p:cTn id="21" dur="1" fill="hold">
                                          <p:stCondLst>
                                            <p:cond delay="0"/>
                                          </p:stCondLst>
                                        </p:cTn>
                                        <p:tgtEl>
                                          <p:spTgt spid="34823"/>
                                        </p:tgtEl>
                                        <p:attrNameLst>
                                          <p:attrName>style.visibility</p:attrName>
                                        </p:attrNameLst>
                                      </p:cBhvr>
                                      <p:to>
                                        <p:strVal val="visible"/>
                                      </p:to>
                                    </p:set>
                                    <p:anim calcmode="lin" valueType="num">
                                      <p:cBhvr>
                                        <p:cTn id="22" dur="500" fill="hold"/>
                                        <p:tgtEl>
                                          <p:spTgt spid="34823"/>
                                        </p:tgtEl>
                                        <p:attrNameLst>
                                          <p:attrName>ppt_w</p:attrName>
                                        </p:attrNameLst>
                                      </p:cBhvr>
                                      <p:tavLst>
                                        <p:tav tm="0">
                                          <p:val>
                                            <p:fltVal val="0"/>
                                          </p:val>
                                        </p:tav>
                                        <p:tav tm="100000">
                                          <p:val>
                                            <p:strVal val="#ppt_w"/>
                                          </p:val>
                                        </p:tav>
                                      </p:tavLst>
                                    </p:anim>
                                    <p:anim calcmode="lin" valueType="num">
                                      <p:cBhvr>
                                        <p:cTn id="23" dur="500" fill="hold"/>
                                        <p:tgtEl>
                                          <p:spTgt spid="34823"/>
                                        </p:tgtEl>
                                        <p:attrNameLst>
                                          <p:attrName>ppt_h</p:attrName>
                                        </p:attrNameLst>
                                      </p:cBhvr>
                                      <p:tavLst>
                                        <p:tav tm="0">
                                          <p:val>
                                            <p:fltVal val="0"/>
                                          </p:val>
                                        </p:tav>
                                        <p:tav tm="100000">
                                          <p:val>
                                            <p:strVal val="#ppt_h"/>
                                          </p:val>
                                        </p:tav>
                                      </p:tavLst>
                                    </p:anim>
                                    <p:animEffect transition="in" filter="fade">
                                      <p:cBhvr>
                                        <p:cTn id="24" dur="500"/>
                                        <p:tgtEl>
                                          <p:spTgt spid="34823"/>
                                        </p:tgtEl>
                                      </p:cBhvr>
                                    </p:animEffect>
                                  </p:childTnLst>
                                </p:cTn>
                              </p:par>
                              <p:par>
                                <p:cTn id="25" presetID="53" presetClass="entr" presetSubtype="16" fill="hold" grpId="1"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animEffect transition="in" filter="fade">
                                      <p:cBhvr>
                                        <p:cTn id="29" dur="500"/>
                                        <p:tgtEl>
                                          <p:spTgt spid="44"/>
                                        </p:tgtEl>
                                      </p:cBhvr>
                                    </p:animEffect>
                                  </p:childTnLst>
                                </p:cTn>
                              </p:par>
                              <p:par>
                                <p:cTn id="30" presetID="53" presetClass="entr" presetSubtype="16" fill="hold" grpId="1"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par>
                                <p:cTn id="35" presetID="53" presetClass="entr" presetSubtype="16" fill="hold" grpId="1" nodeType="with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ppt_w</p:attrName>
                                        </p:attrNameLst>
                                      </p:cBhvr>
                                      <p:tavLst>
                                        <p:tav tm="0">
                                          <p:val>
                                            <p:fltVal val="0"/>
                                          </p:val>
                                        </p:tav>
                                        <p:tav tm="100000">
                                          <p:val>
                                            <p:strVal val="#ppt_w"/>
                                          </p:val>
                                        </p:tav>
                                      </p:tavLst>
                                    </p:anim>
                                    <p:anim calcmode="lin" valueType="num">
                                      <p:cBhvr>
                                        <p:cTn id="38" dur="500" fill="hold"/>
                                        <p:tgtEl>
                                          <p:spTgt spid="46"/>
                                        </p:tgtEl>
                                        <p:attrNameLst>
                                          <p:attrName>ppt_h</p:attrName>
                                        </p:attrNameLst>
                                      </p:cBhvr>
                                      <p:tavLst>
                                        <p:tav tm="0">
                                          <p:val>
                                            <p:fltVal val="0"/>
                                          </p:val>
                                        </p:tav>
                                        <p:tav tm="100000">
                                          <p:val>
                                            <p:strVal val="#ppt_h"/>
                                          </p:val>
                                        </p:tav>
                                      </p:tavLst>
                                    </p:anim>
                                    <p:animEffect transition="in" filter="fade">
                                      <p:cBhvr>
                                        <p:cTn id="39" dur="500"/>
                                        <p:tgtEl>
                                          <p:spTgt spid="46"/>
                                        </p:tgtEl>
                                      </p:cBhvr>
                                    </p:animEffect>
                                  </p:childTnLst>
                                </p:cTn>
                              </p:par>
                              <p:par>
                                <p:cTn id="40" presetID="53" presetClass="entr" presetSubtype="16" fill="hold" grpId="1" nodeType="with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par>
                                <p:cTn id="45" presetID="53" presetClass="entr" presetSubtype="16" fill="hold" grpId="1"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par>
                                <p:cTn id="50" presetID="53" presetClass="entr" presetSubtype="16" fill="hold" grpId="1" nodeType="with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p:cTn id="52" dur="500" fill="hold"/>
                                        <p:tgtEl>
                                          <p:spTgt spid="50"/>
                                        </p:tgtEl>
                                        <p:attrNameLst>
                                          <p:attrName>ppt_w</p:attrName>
                                        </p:attrNameLst>
                                      </p:cBhvr>
                                      <p:tavLst>
                                        <p:tav tm="0">
                                          <p:val>
                                            <p:fltVal val="0"/>
                                          </p:val>
                                        </p:tav>
                                        <p:tav tm="100000">
                                          <p:val>
                                            <p:strVal val="#ppt_w"/>
                                          </p:val>
                                        </p:tav>
                                      </p:tavLst>
                                    </p:anim>
                                    <p:anim calcmode="lin" valueType="num">
                                      <p:cBhvr>
                                        <p:cTn id="53" dur="500" fill="hold"/>
                                        <p:tgtEl>
                                          <p:spTgt spid="50"/>
                                        </p:tgtEl>
                                        <p:attrNameLst>
                                          <p:attrName>ppt_h</p:attrName>
                                        </p:attrNameLst>
                                      </p:cBhvr>
                                      <p:tavLst>
                                        <p:tav tm="0">
                                          <p:val>
                                            <p:fltVal val="0"/>
                                          </p:val>
                                        </p:tav>
                                        <p:tav tm="100000">
                                          <p:val>
                                            <p:strVal val="#ppt_h"/>
                                          </p:val>
                                        </p:tav>
                                      </p:tavLst>
                                    </p:anim>
                                    <p:animEffect transition="in" filter="fade">
                                      <p:cBhvr>
                                        <p:cTn id="54" dur="500"/>
                                        <p:tgtEl>
                                          <p:spTgt spid="50"/>
                                        </p:tgtEl>
                                      </p:cBhvr>
                                    </p:animEffect>
                                  </p:childTnLst>
                                </p:cTn>
                              </p:par>
                              <p:par>
                                <p:cTn id="55" presetID="53" presetClass="entr" presetSubtype="16" fill="hold" grpId="1" nodeType="with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p:cTn id="57" dur="500" fill="hold"/>
                                        <p:tgtEl>
                                          <p:spTgt spid="51"/>
                                        </p:tgtEl>
                                        <p:attrNameLst>
                                          <p:attrName>ppt_w</p:attrName>
                                        </p:attrNameLst>
                                      </p:cBhvr>
                                      <p:tavLst>
                                        <p:tav tm="0">
                                          <p:val>
                                            <p:fltVal val="0"/>
                                          </p:val>
                                        </p:tav>
                                        <p:tav tm="100000">
                                          <p:val>
                                            <p:strVal val="#ppt_w"/>
                                          </p:val>
                                        </p:tav>
                                      </p:tavLst>
                                    </p:anim>
                                    <p:anim calcmode="lin" valueType="num">
                                      <p:cBhvr>
                                        <p:cTn id="58" dur="500" fill="hold"/>
                                        <p:tgtEl>
                                          <p:spTgt spid="51"/>
                                        </p:tgtEl>
                                        <p:attrNameLst>
                                          <p:attrName>ppt_h</p:attrName>
                                        </p:attrNameLst>
                                      </p:cBhvr>
                                      <p:tavLst>
                                        <p:tav tm="0">
                                          <p:val>
                                            <p:fltVal val="0"/>
                                          </p:val>
                                        </p:tav>
                                        <p:tav tm="100000">
                                          <p:val>
                                            <p:strVal val="#ppt_h"/>
                                          </p:val>
                                        </p:tav>
                                      </p:tavLst>
                                    </p:anim>
                                    <p:animEffect transition="in" filter="fade">
                                      <p:cBhvr>
                                        <p:cTn id="59" dur="500"/>
                                        <p:tgtEl>
                                          <p:spTgt spid="51"/>
                                        </p:tgtEl>
                                      </p:cBhvr>
                                    </p:animEffect>
                                  </p:childTnLst>
                                </p:cTn>
                              </p:par>
                              <p:par>
                                <p:cTn id="60" presetID="53" presetClass="entr" presetSubtype="16" fill="hold" grpId="1" nodeType="withEffect">
                                  <p:stCondLst>
                                    <p:cond delay="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par>
                                <p:cTn id="65" presetID="53" presetClass="entr" presetSubtype="16" fill="hold" grpId="1"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53" presetClass="entr" presetSubtype="16" fill="hold" grpId="1" nodeType="with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p:cTn id="72" dur="500" fill="hold"/>
                                        <p:tgtEl>
                                          <p:spTgt spid="55"/>
                                        </p:tgtEl>
                                        <p:attrNameLst>
                                          <p:attrName>ppt_w</p:attrName>
                                        </p:attrNameLst>
                                      </p:cBhvr>
                                      <p:tavLst>
                                        <p:tav tm="0">
                                          <p:val>
                                            <p:fltVal val="0"/>
                                          </p:val>
                                        </p:tav>
                                        <p:tav tm="100000">
                                          <p:val>
                                            <p:strVal val="#ppt_w"/>
                                          </p:val>
                                        </p:tav>
                                      </p:tavLst>
                                    </p:anim>
                                    <p:anim calcmode="lin" valueType="num">
                                      <p:cBhvr>
                                        <p:cTn id="73" dur="500" fill="hold"/>
                                        <p:tgtEl>
                                          <p:spTgt spid="55"/>
                                        </p:tgtEl>
                                        <p:attrNameLst>
                                          <p:attrName>ppt_h</p:attrName>
                                        </p:attrNameLst>
                                      </p:cBhvr>
                                      <p:tavLst>
                                        <p:tav tm="0">
                                          <p:val>
                                            <p:fltVal val="0"/>
                                          </p:val>
                                        </p:tav>
                                        <p:tav tm="100000">
                                          <p:val>
                                            <p:strVal val="#ppt_h"/>
                                          </p:val>
                                        </p:tav>
                                      </p:tavLst>
                                    </p:anim>
                                    <p:animEffect transition="in" filter="fade">
                                      <p:cBhvr>
                                        <p:cTn id="74" dur="500"/>
                                        <p:tgtEl>
                                          <p:spTgt spid="55"/>
                                        </p:tgtEl>
                                      </p:cBhvr>
                                    </p:animEffect>
                                  </p:childTnLst>
                                </p:cTn>
                              </p:par>
                              <p:par>
                                <p:cTn id="75" presetID="53" presetClass="entr" presetSubtype="16" fill="hold" grpId="1" nodeType="withEffect">
                                  <p:stCondLst>
                                    <p:cond delay="0"/>
                                  </p:stCondLst>
                                  <p:childTnLst>
                                    <p:set>
                                      <p:cBhvr>
                                        <p:cTn id="76" dur="1" fill="hold">
                                          <p:stCondLst>
                                            <p:cond delay="0"/>
                                          </p:stCondLst>
                                        </p:cTn>
                                        <p:tgtEl>
                                          <p:spTgt spid="56"/>
                                        </p:tgtEl>
                                        <p:attrNameLst>
                                          <p:attrName>style.visibility</p:attrName>
                                        </p:attrNameLst>
                                      </p:cBhvr>
                                      <p:to>
                                        <p:strVal val="visible"/>
                                      </p:to>
                                    </p:set>
                                    <p:anim calcmode="lin" valueType="num">
                                      <p:cBhvr>
                                        <p:cTn id="77" dur="500" fill="hold"/>
                                        <p:tgtEl>
                                          <p:spTgt spid="56"/>
                                        </p:tgtEl>
                                        <p:attrNameLst>
                                          <p:attrName>ppt_w</p:attrName>
                                        </p:attrNameLst>
                                      </p:cBhvr>
                                      <p:tavLst>
                                        <p:tav tm="0">
                                          <p:val>
                                            <p:fltVal val="0"/>
                                          </p:val>
                                        </p:tav>
                                        <p:tav tm="100000">
                                          <p:val>
                                            <p:strVal val="#ppt_w"/>
                                          </p:val>
                                        </p:tav>
                                      </p:tavLst>
                                    </p:anim>
                                    <p:anim calcmode="lin" valueType="num">
                                      <p:cBhvr>
                                        <p:cTn id="78" dur="500" fill="hold"/>
                                        <p:tgtEl>
                                          <p:spTgt spid="56"/>
                                        </p:tgtEl>
                                        <p:attrNameLst>
                                          <p:attrName>ppt_h</p:attrName>
                                        </p:attrNameLst>
                                      </p:cBhvr>
                                      <p:tavLst>
                                        <p:tav tm="0">
                                          <p:val>
                                            <p:fltVal val="0"/>
                                          </p:val>
                                        </p:tav>
                                        <p:tav tm="100000">
                                          <p:val>
                                            <p:strVal val="#ppt_h"/>
                                          </p:val>
                                        </p:tav>
                                      </p:tavLst>
                                    </p:anim>
                                    <p:animEffect transition="in" filter="fade">
                                      <p:cBhvr>
                                        <p:cTn id="79" dur="500"/>
                                        <p:tgtEl>
                                          <p:spTgt spid="56"/>
                                        </p:tgtEl>
                                      </p:cBhvr>
                                    </p:animEffect>
                                  </p:childTnLst>
                                </p:cTn>
                              </p:par>
                              <p:par>
                                <p:cTn id="80" presetID="53" presetClass="entr" presetSubtype="16" fill="hold" grpId="1" nodeType="with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p:cTn id="82" dur="500" fill="hold"/>
                                        <p:tgtEl>
                                          <p:spTgt spid="57"/>
                                        </p:tgtEl>
                                        <p:attrNameLst>
                                          <p:attrName>ppt_w</p:attrName>
                                        </p:attrNameLst>
                                      </p:cBhvr>
                                      <p:tavLst>
                                        <p:tav tm="0">
                                          <p:val>
                                            <p:fltVal val="0"/>
                                          </p:val>
                                        </p:tav>
                                        <p:tav tm="100000">
                                          <p:val>
                                            <p:strVal val="#ppt_w"/>
                                          </p:val>
                                        </p:tav>
                                      </p:tavLst>
                                    </p:anim>
                                    <p:anim calcmode="lin" valueType="num">
                                      <p:cBhvr>
                                        <p:cTn id="83" dur="500" fill="hold"/>
                                        <p:tgtEl>
                                          <p:spTgt spid="57"/>
                                        </p:tgtEl>
                                        <p:attrNameLst>
                                          <p:attrName>ppt_h</p:attrName>
                                        </p:attrNameLst>
                                      </p:cBhvr>
                                      <p:tavLst>
                                        <p:tav tm="0">
                                          <p:val>
                                            <p:fltVal val="0"/>
                                          </p:val>
                                        </p:tav>
                                        <p:tav tm="100000">
                                          <p:val>
                                            <p:strVal val="#ppt_h"/>
                                          </p:val>
                                        </p:tav>
                                      </p:tavLst>
                                    </p:anim>
                                    <p:animEffect transition="in" filter="fade">
                                      <p:cBhvr>
                                        <p:cTn id="84" dur="500"/>
                                        <p:tgtEl>
                                          <p:spTgt spid="57"/>
                                        </p:tgtEl>
                                      </p:cBhvr>
                                    </p:animEffect>
                                  </p:childTnLst>
                                </p:cTn>
                              </p:par>
                              <p:par>
                                <p:cTn id="85" presetID="53" presetClass="entr" presetSubtype="16" fill="hold" grpId="1" nodeType="withEffect">
                                  <p:stCondLst>
                                    <p:cond delay="0"/>
                                  </p:stCondLst>
                                  <p:childTnLst>
                                    <p:set>
                                      <p:cBhvr>
                                        <p:cTn id="86" dur="1" fill="hold">
                                          <p:stCondLst>
                                            <p:cond delay="0"/>
                                          </p:stCondLst>
                                        </p:cTn>
                                        <p:tgtEl>
                                          <p:spTgt spid="60"/>
                                        </p:tgtEl>
                                        <p:attrNameLst>
                                          <p:attrName>style.visibility</p:attrName>
                                        </p:attrNameLst>
                                      </p:cBhvr>
                                      <p:to>
                                        <p:strVal val="visible"/>
                                      </p:to>
                                    </p:set>
                                    <p:anim calcmode="lin" valueType="num">
                                      <p:cBhvr>
                                        <p:cTn id="87" dur="500" fill="hold"/>
                                        <p:tgtEl>
                                          <p:spTgt spid="60"/>
                                        </p:tgtEl>
                                        <p:attrNameLst>
                                          <p:attrName>ppt_w</p:attrName>
                                        </p:attrNameLst>
                                      </p:cBhvr>
                                      <p:tavLst>
                                        <p:tav tm="0">
                                          <p:val>
                                            <p:fltVal val="0"/>
                                          </p:val>
                                        </p:tav>
                                        <p:tav tm="100000">
                                          <p:val>
                                            <p:strVal val="#ppt_w"/>
                                          </p:val>
                                        </p:tav>
                                      </p:tavLst>
                                    </p:anim>
                                    <p:anim calcmode="lin" valueType="num">
                                      <p:cBhvr>
                                        <p:cTn id="88" dur="500" fill="hold"/>
                                        <p:tgtEl>
                                          <p:spTgt spid="60"/>
                                        </p:tgtEl>
                                        <p:attrNameLst>
                                          <p:attrName>ppt_h</p:attrName>
                                        </p:attrNameLst>
                                      </p:cBhvr>
                                      <p:tavLst>
                                        <p:tav tm="0">
                                          <p:val>
                                            <p:fltVal val="0"/>
                                          </p:val>
                                        </p:tav>
                                        <p:tav tm="100000">
                                          <p:val>
                                            <p:strVal val="#ppt_h"/>
                                          </p:val>
                                        </p:tav>
                                      </p:tavLst>
                                    </p:anim>
                                    <p:animEffect transition="in" filter="fade">
                                      <p:cBhvr>
                                        <p:cTn id="89" dur="500"/>
                                        <p:tgtEl>
                                          <p:spTgt spid="60"/>
                                        </p:tgtEl>
                                      </p:cBhvr>
                                    </p:animEffect>
                                  </p:childTnLst>
                                </p:cTn>
                              </p:par>
                              <p:par>
                                <p:cTn id="90" presetID="53" presetClass="entr" presetSubtype="16" fill="hold" grpId="1" nodeType="withEffect">
                                  <p:stCondLst>
                                    <p:cond delay="0"/>
                                  </p:stCondLst>
                                  <p:childTnLst>
                                    <p:set>
                                      <p:cBhvr>
                                        <p:cTn id="91" dur="1" fill="hold">
                                          <p:stCondLst>
                                            <p:cond delay="0"/>
                                          </p:stCondLst>
                                        </p:cTn>
                                        <p:tgtEl>
                                          <p:spTgt spid="61"/>
                                        </p:tgtEl>
                                        <p:attrNameLst>
                                          <p:attrName>style.visibility</p:attrName>
                                        </p:attrNameLst>
                                      </p:cBhvr>
                                      <p:to>
                                        <p:strVal val="visible"/>
                                      </p:to>
                                    </p:set>
                                    <p:anim calcmode="lin" valueType="num">
                                      <p:cBhvr>
                                        <p:cTn id="92" dur="500" fill="hold"/>
                                        <p:tgtEl>
                                          <p:spTgt spid="61"/>
                                        </p:tgtEl>
                                        <p:attrNameLst>
                                          <p:attrName>ppt_w</p:attrName>
                                        </p:attrNameLst>
                                      </p:cBhvr>
                                      <p:tavLst>
                                        <p:tav tm="0">
                                          <p:val>
                                            <p:fltVal val="0"/>
                                          </p:val>
                                        </p:tav>
                                        <p:tav tm="100000">
                                          <p:val>
                                            <p:strVal val="#ppt_w"/>
                                          </p:val>
                                        </p:tav>
                                      </p:tavLst>
                                    </p:anim>
                                    <p:anim calcmode="lin" valueType="num">
                                      <p:cBhvr>
                                        <p:cTn id="93" dur="500" fill="hold"/>
                                        <p:tgtEl>
                                          <p:spTgt spid="61"/>
                                        </p:tgtEl>
                                        <p:attrNameLst>
                                          <p:attrName>ppt_h</p:attrName>
                                        </p:attrNameLst>
                                      </p:cBhvr>
                                      <p:tavLst>
                                        <p:tav tm="0">
                                          <p:val>
                                            <p:fltVal val="0"/>
                                          </p:val>
                                        </p:tav>
                                        <p:tav tm="100000">
                                          <p:val>
                                            <p:strVal val="#ppt_h"/>
                                          </p:val>
                                        </p:tav>
                                      </p:tavLst>
                                    </p:anim>
                                    <p:animEffect transition="in" filter="fade">
                                      <p:cBhvr>
                                        <p:cTn id="94" dur="500"/>
                                        <p:tgtEl>
                                          <p:spTgt spid="61"/>
                                        </p:tgtEl>
                                      </p:cBhvr>
                                    </p:animEffect>
                                  </p:childTnLst>
                                </p:cTn>
                              </p:par>
                              <p:par>
                                <p:cTn id="95" presetID="53" presetClass="entr" presetSubtype="16" fill="hold" grpId="1" nodeType="withEffect">
                                  <p:stCondLst>
                                    <p:cond delay="0"/>
                                  </p:stCondLst>
                                  <p:childTnLst>
                                    <p:set>
                                      <p:cBhvr>
                                        <p:cTn id="96" dur="1" fill="hold">
                                          <p:stCondLst>
                                            <p:cond delay="0"/>
                                          </p:stCondLst>
                                        </p:cTn>
                                        <p:tgtEl>
                                          <p:spTgt spid="62"/>
                                        </p:tgtEl>
                                        <p:attrNameLst>
                                          <p:attrName>style.visibility</p:attrName>
                                        </p:attrNameLst>
                                      </p:cBhvr>
                                      <p:to>
                                        <p:strVal val="visible"/>
                                      </p:to>
                                    </p:set>
                                    <p:anim calcmode="lin" valueType="num">
                                      <p:cBhvr>
                                        <p:cTn id="97" dur="500" fill="hold"/>
                                        <p:tgtEl>
                                          <p:spTgt spid="62"/>
                                        </p:tgtEl>
                                        <p:attrNameLst>
                                          <p:attrName>ppt_w</p:attrName>
                                        </p:attrNameLst>
                                      </p:cBhvr>
                                      <p:tavLst>
                                        <p:tav tm="0">
                                          <p:val>
                                            <p:fltVal val="0"/>
                                          </p:val>
                                        </p:tav>
                                        <p:tav tm="100000">
                                          <p:val>
                                            <p:strVal val="#ppt_w"/>
                                          </p:val>
                                        </p:tav>
                                      </p:tavLst>
                                    </p:anim>
                                    <p:anim calcmode="lin" valueType="num">
                                      <p:cBhvr>
                                        <p:cTn id="98" dur="500" fill="hold"/>
                                        <p:tgtEl>
                                          <p:spTgt spid="62"/>
                                        </p:tgtEl>
                                        <p:attrNameLst>
                                          <p:attrName>ppt_h</p:attrName>
                                        </p:attrNameLst>
                                      </p:cBhvr>
                                      <p:tavLst>
                                        <p:tav tm="0">
                                          <p:val>
                                            <p:fltVal val="0"/>
                                          </p:val>
                                        </p:tav>
                                        <p:tav tm="100000">
                                          <p:val>
                                            <p:strVal val="#ppt_h"/>
                                          </p:val>
                                        </p:tav>
                                      </p:tavLst>
                                    </p:anim>
                                    <p:animEffect transition="in" filter="fade">
                                      <p:cBhvr>
                                        <p:cTn id="99" dur="500"/>
                                        <p:tgtEl>
                                          <p:spTgt spid="62"/>
                                        </p:tgtEl>
                                      </p:cBhvr>
                                    </p:animEffect>
                                  </p:childTnLst>
                                </p:cTn>
                              </p:par>
                              <p:par>
                                <p:cTn id="100" presetID="53" presetClass="entr" presetSubtype="16" fill="hold" grpId="1" nodeType="with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500" fill="hold"/>
                                        <p:tgtEl>
                                          <p:spTgt spid="36"/>
                                        </p:tgtEl>
                                        <p:attrNameLst>
                                          <p:attrName>ppt_w</p:attrName>
                                        </p:attrNameLst>
                                      </p:cBhvr>
                                      <p:tavLst>
                                        <p:tav tm="0">
                                          <p:val>
                                            <p:fltVal val="0"/>
                                          </p:val>
                                        </p:tav>
                                        <p:tav tm="100000">
                                          <p:val>
                                            <p:strVal val="#ppt_w"/>
                                          </p:val>
                                        </p:tav>
                                      </p:tavLst>
                                    </p:anim>
                                    <p:anim calcmode="lin" valueType="num">
                                      <p:cBhvr>
                                        <p:cTn id="103" dur="500" fill="hold"/>
                                        <p:tgtEl>
                                          <p:spTgt spid="36"/>
                                        </p:tgtEl>
                                        <p:attrNameLst>
                                          <p:attrName>ppt_h</p:attrName>
                                        </p:attrNameLst>
                                      </p:cBhvr>
                                      <p:tavLst>
                                        <p:tav tm="0">
                                          <p:val>
                                            <p:fltVal val="0"/>
                                          </p:val>
                                        </p:tav>
                                        <p:tav tm="100000">
                                          <p:val>
                                            <p:strVal val="#ppt_h"/>
                                          </p:val>
                                        </p:tav>
                                      </p:tavLst>
                                    </p:anim>
                                    <p:animEffect transition="in" filter="fade">
                                      <p:cBhvr>
                                        <p:cTn id="10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5" restart="whenNotActive" fill="hold" evtFilter="cancelBubble" nodeType="interactiveSeq">
                <p:stCondLst>
                  <p:cond evt="onClick" delay="0">
                    <p:tgtEl>
                      <p:spTgt spid="34820"/>
                    </p:tgtEl>
                  </p:cond>
                </p:stCondLst>
                <p:endSync evt="end" delay="0">
                  <p:rtn val="all"/>
                </p:endSync>
                <p:childTnLst>
                  <p:par>
                    <p:cTn id="106" fill="hold">
                      <p:stCondLst>
                        <p:cond delay="0"/>
                      </p:stCondLst>
                      <p:childTnLst>
                        <p:par>
                          <p:cTn id="107" fill="hold">
                            <p:stCondLst>
                              <p:cond delay="0"/>
                            </p:stCondLst>
                            <p:childTnLst>
                              <p:par>
                                <p:cTn id="108" presetID="53" presetClass="exit" presetSubtype="32" fill="hold" grpId="0" nodeType="clickEffect">
                                  <p:stCondLst>
                                    <p:cond delay="0"/>
                                  </p:stCondLst>
                                  <p:childTnLst>
                                    <p:anim calcmode="lin" valueType="num">
                                      <p:cBhvr>
                                        <p:cTn id="109" dur="500"/>
                                        <p:tgtEl>
                                          <p:spTgt spid="34820"/>
                                        </p:tgtEl>
                                        <p:attrNameLst>
                                          <p:attrName>ppt_w</p:attrName>
                                        </p:attrNameLst>
                                      </p:cBhvr>
                                      <p:tavLst>
                                        <p:tav tm="0">
                                          <p:val>
                                            <p:strVal val="ppt_w"/>
                                          </p:val>
                                        </p:tav>
                                        <p:tav tm="100000">
                                          <p:val>
                                            <p:fltVal val="0"/>
                                          </p:val>
                                        </p:tav>
                                      </p:tavLst>
                                    </p:anim>
                                    <p:anim calcmode="lin" valueType="num">
                                      <p:cBhvr>
                                        <p:cTn id="110" dur="500"/>
                                        <p:tgtEl>
                                          <p:spTgt spid="34820"/>
                                        </p:tgtEl>
                                        <p:attrNameLst>
                                          <p:attrName>ppt_h</p:attrName>
                                        </p:attrNameLst>
                                      </p:cBhvr>
                                      <p:tavLst>
                                        <p:tav tm="0">
                                          <p:val>
                                            <p:strVal val="ppt_h"/>
                                          </p:val>
                                        </p:tav>
                                        <p:tav tm="100000">
                                          <p:val>
                                            <p:fltVal val="0"/>
                                          </p:val>
                                        </p:tav>
                                      </p:tavLst>
                                    </p:anim>
                                    <p:animEffect transition="out" filter="fade">
                                      <p:cBhvr>
                                        <p:cTn id="111" dur="500"/>
                                        <p:tgtEl>
                                          <p:spTgt spid="34820"/>
                                        </p:tgtEl>
                                      </p:cBhvr>
                                    </p:animEffect>
                                    <p:set>
                                      <p:cBhvr>
                                        <p:cTn id="112" dur="1" fill="hold">
                                          <p:stCondLst>
                                            <p:cond delay="499"/>
                                          </p:stCondLst>
                                        </p:cTn>
                                        <p:tgtEl>
                                          <p:spTgt spid="34820"/>
                                        </p:tgtEl>
                                        <p:attrNameLst>
                                          <p:attrName>style.visibility</p:attrName>
                                        </p:attrNameLst>
                                      </p:cBhvr>
                                      <p:to>
                                        <p:strVal val="hidden"/>
                                      </p:to>
                                    </p:set>
                                  </p:childTnLst>
                                </p:cTn>
                              </p:par>
                            </p:childTnLst>
                          </p:cTn>
                        </p:par>
                      </p:childTnLst>
                    </p:cTn>
                  </p:par>
                </p:childTnLst>
              </p:cTn>
              <p:nextCondLst>
                <p:cond evt="onClick" delay="0">
                  <p:tgtEl>
                    <p:spTgt spid="34820"/>
                  </p:tgtEl>
                </p:cond>
              </p:nextCondLst>
            </p:seq>
            <p:seq concurrent="1" nextAc="seek">
              <p:cTn id="113" restart="whenNotActive" fill="hold" evtFilter="cancelBubble" nodeType="interactiveSeq">
                <p:stCondLst>
                  <p:cond evt="onClick" delay="0">
                    <p:tgtEl>
                      <p:spTgt spid="34821"/>
                    </p:tgtEl>
                  </p:cond>
                </p:stCondLst>
                <p:endSync evt="end" delay="0">
                  <p:rtn val="all"/>
                </p:endSync>
                <p:childTnLst>
                  <p:par>
                    <p:cTn id="114" fill="hold">
                      <p:stCondLst>
                        <p:cond delay="0"/>
                      </p:stCondLst>
                      <p:childTnLst>
                        <p:par>
                          <p:cTn id="115" fill="hold">
                            <p:stCondLst>
                              <p:cond delay="0"/>
                            </p:stCondLst>
                            <p:childTnLst>
                              <p:par>
                                <p:cTn id="116" presetID="53" presetClass="exit" presetSubtype="32" fill="hold" grpId="0" nodeType="clickEffect">
                                  <p:stCondLst>
                                    <p:cond delay="0"/>
                                  </p:stCondLst>
                                  <p:childTnLst>
                                    <p:anim calcmode="lin" valueType="num">
                                      <p:cBhvr>
                                        <p:cTn id="117" dur="500"/>
                                        <p:tgtEl>
                                          <p:spTgt spid="34821"/>
                                        </p:tgtEl>
                                        <p:attrNameLst>
                                          <p:attrName>ppt_w</p:attrName>
                                        </p:attrNameLst>
                                      </p:cBhvr>
                                      <p:tavLst>
                                        <p:tav tm="0">
                                          <p:val>
                                            <p:strVal val="ppt_w"/>
                                          </p:val>
                                        </p:tav>
                                        <p:tav tm="100000">
                                          <p:val>
                                            <p:fltVal val="0"/>
                                          </p:val>
                                        </p:tav>
                                      </p:tavLst>
                                    </p:anim>
                                    <p:anim calcmode="lin" valueType="num">
                                      <p:cBhvr>
                                        <p:cTn id="118" dur="500"/>
                                        <p:tgtEl>
                                          <p:spTgt spid="34821"/>
                                        </p:tgtEl>
                                        <p:attrNameLst>
                                          <p:attrName>ppt_h</p:attrName>
                                        </p:attrNameLst>
                                      </p:cBhvr>
                                      <p:tavLst>
                                        <p:tav tm="0">
                                          <p:val>
                                            <p:strVal val="ppt_h"/>
                                          </p:val>
                                        </p:tav>
                                        <p:tav tm="100000">
                                          <p:val>
                                            <p:fltVal val="0"/>
                                          </p:val>
                                        </p:tav>
                                      </p:tavLst>
                                    </p:anim>
                                    <p:animEffect transition="out" filter="fade">
                                      <p:cBhvr>
                                        <p:cTn id="119" dur="500"/>
                                        <p:tgtEl>
                                          <p:spTgt spid="34821"/>
                                        </p:tgtEl>
                                      </p:cBhvr>
                                    </p:animEffect>
                                    <p:set>
                                      <p:cBhvr>
                                        <p:cTn id="120" dur="1" fill="hold">
                                          <p:stCondLst>
                                            <p:cond delay="499"/>
                                          </p:stCondLst>
                                        </p:cTn>
                                        <p:tgtEl>
                                          <p:spTgt spid="34821"/>
                                        </p:tgtEl>
                                        <p:attrNameLst>
                                          <p:attrName>style.visibility</p:attrName>
                                        </p:attrNameLst>
                                      </p:cBhvr>
                                      <p:to>
                                        <p:strVal val="hidden"/>
                                      </p:to>
                                    </p:set>
                                  </p:childTnLst>
                                </p:cTn>
                              </p:par>
                            </p:childTnLst>
                          </p:cTn>
                        </p:par>
                      </p:childTnLst>
                    </p:cTn>
                  </p:par>
                </p:childTnLst>
              </p:cTn>
              <p:nextCondLst>
                <p:cond evt="onClick" delay="0">
                  <p:tgtEl>
                    <p:spTgt spid="34821"/>
                  </p:tgtEl>
                </p:cond>
              </p:nextCondLst>
            </p:seq>
            <p:seq concurrent="1" nextAc="seek">
              <p:cTn id="121" restart="whenNotActive" fill="hold" evtFilter="cancelBubble" nodeType="interactiveSeq">
                <p:stCondLst>
                  <p:cond evt="onClick" delay="0">
                    <p:tgtEl>
                      <p:spTgt spid="34822"/>
                    </p:tgtEl>
                  </p:cond>
                </p:stCondLst>
                <p:endSync evt="end" delay="0">
                  <p:rtn val="all"/>
                </p:endSync>
                <p:childTnLst>
                  <p:par>
                    <p:cTn id="122" fill="hold">
                      <p:stCondLst>
                        <p:cond delay="0"/>
                      </p:stCondLst>
                      <p:childTnLst>
                        <p:par>
                          <p:cTn id="123" fill="hold">
                            <p:stCondLst>
                              <p:cond delay="0"/>
                            </p:stCondLst>
                            <p:childTnLst>
                              <p:par>
                                <p:cTn id="124" presetID="53" presetClass="exit" presetSubtype="32" fill="hold" grpId="0" nodeType="clickEffect">
                                  <p:stCondLst>
                                    <p:cond delay="0"/>
                                  </p:stCondLst>
                                  <p:childTnLst>
                                    <p:anim calcmode="lin" valueType="num">
                                      <p:cBhvr>
                                        <p:cTn id="125" dur="500"/>
                                        <p:tgtEl>
                                          <p:spTgt spid="34822"/>
                                        </p:tgtEl>
                                        <p:attrNameLst>
                                          <p:attrName>ppt_w</p:attrName>
                                        </p:attrNameLst>
                                      </p:cBhvr>
                                      <p:tavLst>
                                        <p:tav tm="0">
                                          <p:val>
                                            <p:strVal val="ppt_w"/>
                                          </p:val>
                                        </p:tav>
                                        <p:tav tm="100000">
                                          <p:val>
                                            <p:fltVal val="0"/>
                                          </p:val>
                                        </p:tav>
                                      </p:tavLst>
                                    </p:anim>
                                    <p:anim calcmode="lin" valueType="num">
                                      <p:cBhvr>
                                        <p:cTn id="126" dur="500"/>
                                        <p:tgtEl>
                                          <p:spTgt spid="34822"/>
                                        </p:tgtEl>
                                        <p:attrNameLst>
                                          <p:attrName>ppt_h</p:attrName>
                                        </p:attrNameLst>
                                      </p:cBhvr>
                                      <p:tavLst>
                                        <p:tav tm="0">
                                          <p:val>
                                            <p:strVal val="ppt_h"/>
                                          </p:val>
                                        </p:tav>
                                        <p:tav tm="100000">
                                          <p:val>
                                            <p:fltVal val="0"/>
                                          </p:val>
                                        </p:tav>
                                      </p:tavLst>
                                    </p:anim>
                                    <p:animEffect transition="out" filter="fade">
                                      <p:cBhvr>
                                        <p:cTn id="127" dur="500"/>
                                        <p:tgtEl>
                                          <p:spTgt spid="34822"/>
                                        </p:tgtEl>
                                      </p:cBhvr>
                                    </p:animEffect>
                                    <p:set>
                                      <p:cBhvr>
                                        <p:cTn id="128" dur="1" fill="hold">
                                          <p:stCondLst>
                                            <p:cond delay="499"/>
                                          </p:stCondLst>
                                        </p:cTn>
                                        <p:tgtEl>
                                          <p:spTgt spid="34822"/>
                                        </p:tgtEl>
                                        <p:attrNameLst>
                                          <p:attrName>style.visibility</p:attrName>
                                        </p:attrNameLst>
                                      </p:cBhvr>
                                      <p:to>
                                        <p:strVal val="hidden"/>
                                      </p:to>
                                    </p:set>
                                  </p:childTnLst>
                                </p:cTn>
                              </p:par>
                            </p:childTnLst>
                          </p:cTn>
                        </p:par>
                      </p:childTnLst>
                    </p:cTn>
                  </p:par>
                </p:childTnLst>
              </p:cTn>
              <p:nextCondLst>
                <p:cond evt="onClick" delay="0">
                  <p:tgtEl>
                    <p:spTgt spid="34822"/>
                  </p:tgtEl>
                </p:cond>
              </p:nextCondLst>
            </p:seq>
            <p:seq concurrent="1" nextAc="seek">
              <p:cTn id="129" restart="whenNotActive" fill="hold" evtFilter="cancelBubble" nodeType="interactiveSeq">
                <p:stCondLst>
                  <p:cond evt="onClick" delay="0">
                    <p:tgtEl>
                      <p:spTgt spid="34823"/>
                    </p:tgtEl>
                  </p:cond>
                </p:stCondLst>
                <p:endSync evt="end" delay="0">
                  <p:rtn val="all"/>
                </p:endSync>
                <p:childTnLst>
                  <p:par>
                    <p:cTn id="130" fill="hold">
                      <p:stCondLst>
                        <p:cond delay="0"/>
                      </p:stCondLst>
                      <p:childTnLst>
                        <p:par>
                          <p:cTn id="131" fill="hold">
                            <p:stCondLst>
                              <p:cond delay="0"/>
                            </p:stCondLst>
                            <p:childTnLst>
                              <p:par>
                                <p:cTn id="132" presetID="53" presetClass="exit" presetSubtype="32" fill="hold" grpId="0" nodeType="clickEffect">
                                  <p:stCondLst>
                                    <p:cond delay="0"/>
                                  </p:stCondLst>
                                  <p:childTnLst>
                                    <p:anim calcmode="lin" valueType="num">
                                      <p:cBhvr>
                                        <p:cTn id="133" dur="500"/>
                                        <p:tgtEl>
                                          <p:spTgt spid="34823"/>
                                        </p:tgtEl>
                                        <p:attrNameLst>
                                          <p:attrName>ppt_w</p:attrName>
                                        </p:attrNameLst>
                                      </p:cBhvr>
                                      <p:tavLst>
                                        <p:tav tm="0">
                                          <p:val>
                                            <p:strVal val="ppt_w"/>
                                          </p:val>
                                        </p:tav>
                                        <p:tav tm="100000">
                                          <p:val>
                                            <p:fltVal val="0"/>
                                          </p:val>
                                        </p:tav>
                                      </p:tavLst>
                                    </p:anim>
                                    <p:anim calcmode="lin" valueType="num">
                                      <p:cBhvr>
                                        <p:cTn id="134" dur="500"/>
                                        <p:tgtEl>
                                          <p:spTgt spid="34823"/>
                                        </p:tgtEl>
                                        <p:attrNameLst>
                                          <p:attrName>ppt_h</p:attrName>
                                        </p:attrNameLst>
                                      </p:cBhvr>
                                      <p:tavLst>
                                        <p:tav tm="0">
                                          <p:val>
                                            <p:strVal val="ppt_h"/>
                                          </p:val>
                                        </p:tav>
                                        <p:tav tm="100000">
                                          <p:val>
                                            <p:fltVal val="0"/>
                                          </p:val>
                                        </p:tav>
                                      </p:tavLst>
                                    </p:anim>
                                    <p:animEffect transition="out" filter="fade">
                                      <p:cBhvr>
                                        <p:cTn id="135" dur="500"/>
                                        <p:tgtEl>
                                          <p:spTgt spid="34823"/>
                                        </p:tgtEl>
                                      </p:cBhvr>
                                    </p:animEffect>
                                    <p:set>
                                      <p:cBhvr>
                                        <p:cTn id="136" dur="1" fill="hold">
                                          <p:stCondLst>
                                            <p:cond delay="499"/>
                                          </p:stCondLst>
                                        </p:cTn>
                                        <p:tgtEl>
                                          <p:spTgt spid="34823"/>
                                        </p:tgtEl>
                                        <p:attrNameLst>
                                          <p:attrName>style.visibility</p:attrName>
                                        </p:attrNameLst>
                                      </p:cBhvr>
                                      <p:to>
                                        <p:strVal val="hidden"/>
                                      </p:to>
                                    </p:set>
                                  </p:childTnLst>
                                </p:cTn>
                              </p:par>
                            </p:childTnLst>
                          </p:cTn>
                        </p:par>
                      </p:childTnLst>
                    </p:cTn>
                  </p:par>
                </p:childTnLst>
              </p:cTn>
              <p:nextCondLst>
                <p:cond evt="onClick" delay="0">
                  <p:tgtEl>
                    <p:spTgt spid="34823"/>
                  </p:tgtEl>
                </p:cond>
              </p:nextCondLst>
            </p:seq>
            <p:seq concurrent="1" nextAc="seek">
              <p:cTn id="137" restart="whenNotActive" fill="hold" evtFilter="cancelBubble" nodeType="interactiveSeq">
                <p:stCondLst>
                  <p:cond evt="onClick" delay="0">
                    <p:tgtEl>
                      <p:spTgt spid="44"/>
                    </p:tgtEl>
                  </p:cond>
                </p:stCondLst>
                <p:endSync evt="end" delay="0">
                  <p:rtn val="all"/>
                </p:endSync>
                <p:childTnLst>
                  <p:par>
                    <p:cTn id="138" fill="hold">
                      <p:stCondLst>
                        <p:cond delay="0"/>
                      </p:stCondLst>
                      <p:childTnLst>
                        <p:par>
                          <p:cTn id="139" fill="hold">
                            <p:stCondLst>
                              <p:cond delay="0"/>
                            </p:stCondLst>
                            <p:childTnLst>
                              <p:par>
                                <p:cTn id="140" presetID="53" presetClass="exit" presetSubtype="32" fill="hold" grpId="0" nodeType="clickEffect">
                                  <p:stCondLst>
                                    <p:cond delay="0"/>
                                  </p:stCondLst>
                                  <p:childTnLst>
                                    <p:anim calcmode="lin" valueType="num">
                                      <p:cBhvr>
                                        <p:cTn id="141" dur="500"/>
                                        <p:tgtEl>
                                          <p:spTgt spid="44"/>
                                        </p:tgtEl>
                                        <p:attrNameLst>
                                          <p:attrName>ppt_w</p:attrName>
                                        </p:attrNameLst>
                                      </p:cBhvr>
                                      <p:tavLst>
                                        <p:tav tm="0">
                                          <p:val>
                                            <p:strVal val="ppt_w"/>
                                          </p:val>
                                        </p:tav>
                                        <p:tav tm="100000">
                                          <p:val>
                                            <p:fltVal val="0"/>
                                          </p:val>
                                        </p:tav>
                                      </p:tavLst>
                                    </p:anim>
                                    <p:anim calcmode="lin" valueType="num">
                                      <p:cBhvr>
                                        <p:cTn id="142" dur="500"/>
                                        <p:tgtEl>
                                          <p:spTgt spid="44"/>
                                        </p:tgtEl>
                                        <p:attrNameLst>
                                          <p:attrName>ppt_h</p:attrName>
                                        </p:attrNameLst>
                                      </p:cBhvr>
                                      <p:tavLst>
                                        <p:tav tm="0">
                                          <p:val>
                                            <p:strVal val="ppt_h"/>
                                          </p:val>
                                        </p:tav>
                                        <p:tav tm="100000">
                                          <p:val>
                                            <p:fltVal val="0"/>
                                          </p:val>
                                        </p:tav>
                                      </p:tavLst>
                                    </p:anim>
                                    <p:animEffect transition="out" filter="fade">
                                      <p:cBhvr>
                                        <p:cTn id="143" dur="500"/>
                                        <p:tgtEl>
                                          <p:spTgt spid="44"/>
                                        </p:tgtEl>
                                      </p:cBhvr>
                                    </p:animEffect>
                                    <p:set>
                                      <p:cBhvr>
                                        <p:cTn id="144"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145" restart="whenNotActive" fill="hold" evtFilter="cancelBubble" nodeType="interactiveSeq">
                <p:stCondLst>
                  <p:cond evt="onClick" delay="0">
                    <p:tgtEl>
                      <p:spTgt spid="45"/>
                    </p:tgtEl>
                  </p:cond>
                </p:stCondLst>
                <p:endSync evt="end" delay="0">
                  <p:rtn val="all"/>
                </p:endSync>
                <p:childTnLst>
                  <p:par>
                    <p:cTn id="146" fill="hold">
                      <p:stCondLst>
                        <p:cond delay="0"/>
                      </p:stCondLst>
                      <p:childTnLst>
                        <p:par>
                          <p:cTn id="147" fill="hold">
                            <p:stCondLst>
                              <p:cond delay="0"/>
                            </p:stCondLst>
                            <p:childTnLst>
                              <p:par>
                                <p:cTn id="148" presetID="53" presetClass="exit" presetSubtype="32" fill="hold" grpId="0" nodeType="clickEffect">
                                  <p:stCondLst>
                                    <p:cond delay="0"/>
                                  </p:stCondLst>
                                  <p:childTnLst>
                                    <p:anim calcmode="lin" valueType="num">
                                      <p:cBhvr>
                                        <p:cTn id="149" dur="500"/>
                                        <p:tgtEl>
                                          <p:spTgt spid="45"/>
                                        </p:tgtEl>
                                        <p:attrNameLst>
                                          <p:attrName>ppt_w</p:attrName>
                                        </p:attrNameLst>
                                      </p:cBhvr>
                                      <p:tavLst>
                                        <p:tav tm="0">
                                          <p:val>
                                            <p:strVal val="ppt_w"/>
                                          </p:val>
                                        </p:tav>
                                        <p:tav tm="100000">
                                          <p:val>
                                            <p:fltVal val="0"/>
                                          </p:val>
                                        </p:tav>
                                      </p:tavLst>
                                    </p:anim>
                                    <p:anim calcmode="lin" valueType="num">
                                      <p:cBhvr>
                                        <p:cTn id="150" dur="500"/>
                                        <p:tgtEl>
                                          <p:spTgt spid="45"/>
                                        </p:tgtEl>
                                        <p:attrNameLst>
                                          <p:attrName>ppt_h</p:attrName>
                                        </p:attrNameLst>
                                      </p:cBhvr>
                                      <p:tavLst>
                                        <p:tav tm="0">
                                          <p:val>
                                            <p:strVal val="ppt_h"/>
                                          </p:val>
                                        </p:tav>
                                        <p:tav tm="100000">
                                          <p:val>
                                            <p:fltVal val="0"/>
                                          </p:val>
                                        </p:tav>
                                      </p:tavLst>
                                    </p:anim>
                                    <p:animEffect transition="out" filter="fade">
                                      <p:cBhvr>
                                        <p:cTn id="151" dur="500"/>
                                        <p:tgtEl>
                                          <p:spTgt spid="45"/>
                                        </p:tgtEl>
                                      </p:cBhvr>
                                    </p:animEffect>
                                    <p:set>
                                      <p:cBhvr>
                                        <p:cTn id="152"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53" restart="whenNotActive" fill="hold" evtFilter="cancelBubble" nodeType="interactiveSeq">
                <p:stCondLst>
                  <p:cond evt="onClick" delay="0">
                    <p:tgtEl>
                      <p:spTgt spid="46"/>
                    </p:tgtEl>
                  </p:cond>
                </p:stCondLst>
                <p:endSync evt="end" delay="0">
                  <p:rtn val="all"/>
                </p:endSync>
                <p:childTnLst>
                  <p:par>
                    <p:cTn id="154" fill="hold">
                      <p:stCondLst>
                        <p:cond delay="0"/>
                      </p:stCondLst>
                      <p:childTnLst>
                        <p:par>
                          <p:cTn id="155" fill="hold">
                            <p:stCondLst>
                              <p:cond delay="0"/>
                            </p:stCondLst>
                            <p:childTnLst>
                              <p:par>
                                <p:cTn id="156" presetID="53" presetClass="exit" presetSubtype="32" fill="hold" grpId="0" nodeType="clickEffect">
                                  <p:stCondLst>
                                    <p:cond delay="0"/>
                                  </p:stCondLst>
                                  <p:childTnLst>
                                    <p:anim calcmode="lin" valueType="num">
                                      <p:cBhvr>
                                        <p:cTn id="157" dur="500"/>
                                        <p:tgtEl>
                                          <p:spTgt spid="46"/>
                                        </p:tgtEl>
                                        <p:attrNameLst>
                                          <p:attrName>ppt_w</p:attrName>
                                        </p:attrNameLst>
                                      </p:cBhvr>
                                      <p:tavLst>
                                        <p:tav tm="0">
                                          <p:val>
                                            <p:strVal val="ppt_w"/>
                                          </p:val>
                                        </p:tav>
                                        <p:tav tm="100000">
                                          <p:val>
                                            <p:fltVal val="0"/>
                                          </p:val>
                                        </p:tav>
                                      </p:tavLst>
                                    </p:anim>
                                    <p:anim calcmode="lin" valueType="num">
                                      <p:cBhvr>
                                        <p:cTn id="158" dur="500"/>
                                        <p:tgtEl>
                                          <p:spTgt spid="46"/>
                                        </p:tgtEl>
                                        <p:attrNameLst>
                                          <p:attrName>ppt_h</p:attrName>
                                        </p:attrNameLst>
                                      </p:cBhvr>
                                      <p:tavLst>
                                        <p:tav tm="0">
                                          <p:val>
                                            <p:strVal val="ppt_h"/>
                                          </p:val>
                                        </p:tav>
                                        <p:tav tm="100000">
                                          <p:val>
                                            <p:fltVal val="0"/>
                                          </p:val>
                                        </p:tav>
                                      </p:tavLst>
                                    </p:anim>
                                    <p:animEffect transition="out" filter="fade">
                                      <p:cBhvr>
                                        <p:cTn id="159" dur="500"/>
                                        <p:tgtEl>
                                          <p:spTgt spid="46"/>
                                        </p:tgtEl>
                                      </p:cBhvr>
                                    </p:animEffect>
                                    <p:set>
                                      <p:cBhvr>
                                        <p:cTn id="160"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161" restart="whenNotActive" fill="hold" evtFilter="cancelBubble" nodeType="interactiveSeq">
                <p:stCondLst>
                  <p:cond evt="onClick" delay="0">
                    <p:tgtEl>
                      <p:spTgt spid="47"/>
                    </p:tgtEl>
                  </p:cond>
                </p:stCondLst>
                <p:endSync evt="end" delay="0">
                  <p:rtn val="all"/>
                </p:endSync>
                <p:childTnLst>
                  <p:par>
                    <p:cTn id="162" fill="hold">
                      <p:stCondLst>
                        <p:cond delay="0"/>
                      </p:stCondLst>
                      <p:childTnLst>
                        <p:par>
                          <p:cTn id="163" fill="hold">
                            <p:stCondLst>
                              <p:cond delay="0"/>
                            </p:stCondLst>
                            <p:childTnLst>
                              <p:par>
                                <p:cTn id="164" presetID="53" presetClass="exit" presetSubtype="32" fill="hold" grpId="0" nodeType="clickEffect">
                                  <p:stCondLst>
                                    <p:cond delay="0"/>
                                  </p:stCondLst>
                                  <p:childTnLst>
                                    <p:anim calcmode="lin" valueType="num">
                                      <p:cBhvr>
                                        <p:cTn id="165" dur="500"/>
                                        <p:tgtEl>
                                          <p:spTgt spid="47"/>
                                        </p:tgtEl>
                                        <p:attrNameLst>
                                          <p:attrName>ppt_w</p:attrName>
                                        </p:attrNameLst>
                                      </p:cBhvr>
                                      <p:tavLst>
                                        <p:tav tm="0">
                                          <p:val>
                                            <p:strVal val="ppt_w"/>
                                          </p:val>
                                        </p:tav>
                                        <p:tav tm="100000">
                                          <p:val>
                                            <p:fltVal val="0"/>
                                          </p:val>
                                        </p:tav>
                                      </p:tavLst>
                                    </p:anim>
                                    <p:anim calcmode="lin" valueType="num">
                                      <p:cBhvr>
                                        <p:cTn id="166" dur="500"/>
                                        <p:tgtEl>
                                          <p:spTgt spid="47"/>
                                        </p:tgtEl>
                                        <p:attrNameLst>
                                          <p:attrName>ppt_h</p:attrName>
                                        </p:attrNameLst>
                                      </p:cBhvr>
                                      <p:tavLst>
                                        <p:tav tm="0">
                                          <p:val>
                                            <p:strVal val="ppt_h"/>
                                          </p:val>
                                        </p:tav>
                                        <p:tav tm="100000">
                                          <p:val>
                                            <p:fltVal val="0"/>
                                          </p:val>
                                        </p:tav>
                                      </p:tavLst>
                                    </p:anim>
                                    <p:animEffect transition="out" filter="fade">
                                      <p:cBhvr>
                                        <p:cTn id="167" dur="500"/>
                                        <p:tgtEl>
                                          <p:spTgt spid="47"/>
                                        </p:tgtEl>
                                      </p:cBhvr>
                                    </p:animEffect>
                                    <p:set>
                                      <p:cBhvr>
                                        <p:cTn id="168"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169" restart="whenNotActive" fill="hold" evtFilter="cancelBubble" nodeType="interactiveSeq">
                <p:stCondLst>
                  <p:cond evt="onClick" delay="0">
                    <p:tgtEl>
                      <p:spTgt spid="49"/>
                    </p:tgtEl>
                  </p:cond>
                </p:stCondLst>
                <p:endSync evt="end" delay="0">
                  <p:rtn val="all"/>
                </p:endSync>
                <p:childTnLst>
                  <p:par>
                    <p:cTn id="170" fill="hold">
                      <p:stCondLst>
                        <p:cond delay="0"/>
                      </p:stCondLst>
                      <p:childTnLst>
                        <p:par>
                          <p:cTn id="171" fill="hold">
                            <p:stCondLst>
                              <p:cond delay="0"/>
                            </p:stCondLst>
                            <p:childTnLst>
                              <p:par>
                                <p:cTn id="172" presetID="53" presetClass="exit" presetSubtype="32" fill="hold" grpId="0" nodeType="clickEffect">
                                  <p:stCondLst>
                                    <p:cond delay="0"/>
                                  </p:stCondLst>
                                  <p:childTnLst>
                                    <p:anim calcmode="lin" valueType="num">
                                      <p:cBhvr>
                                        <p:cTn id="173" dur="500"/>
                                        <p:tgtEl>
                                          <p:spTgt spid="49"/>
                                        </p:tgtEl>
                                        <p:attrNameLst>
                                          <p:attrName>ppt_w</p:attrName>
                                        </p:attrNameLst>
                                      </p:cBhvr>
                                      <p:tavLst>
                                        <p:tav tm="0">
                                          <p:val>
                                            <p:strVal val="ppt_w"/>
                                          </p:val>
                                        </p:tav>
                                        <p:tav tm="100000">
                                          <p:val>
                                            <p:fltVal val="0"/>
                                          </p:val>
                                        </p:tav>
                                      </p:tavLst>
                                    </p:anim>
                                    <p:anim calcmode="lin" valueType="num">
                                      <p:cBhvr>
                                        <p:cTn id="174" dur="500"/>
                                        <p:tgtEl>
                                          <p:spTgt spid="49"/>
                                        </p:tgtEl>
                                        <p:attrNameLst>
                                          <p:attrName>ppt_h</p:attrName>
                                        </p:attrNameLst>
                                      </p:cBhvr>
                                      <p:tavLst>
                                        <p:tav tm="0">
                                          <p:val>
                                            <p:strVal val="ppt_h"/>
                                          </p:val>
                                        </p:tav>
                                        <p:tav tm="100000">
                                          <p:val>
                                            <p:fltVal val="0"/>
                                          </p:val>
                                        </p:tav>
                                      </p:tavLst>
                                    </p:anim>
                                    <p:animEffect transition="out" filter="fade">
                                      <p:cBhvr>
                                        <p:cTn id="175" dur="500"/>
                                        <p:tgtEl>
                                          <p:spTgt spid="49"/>
                                        </p:tgtEl>
                                      </p:cBhvr>
                                    </p:animEffect>
                                    <p:set>
                                      <p:cBhvr>
                                        <p:cTn id="176"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177" restart="whenNotActive" fill="hold" evtFilter="cancelBubble" nodeType="interactiveSeq">
                <p:stCondLst>
                  <p:cond evt="onClick" delay="0">
                    <p:tgtEl>
                      <p:spTgt spid="50"/>
                    </p:tgtEl>
                  </p:cond>
                </p:stCondLst>
                <p:endSync evt="end" delay="0">
                  <p:rtn val="all"/>
                </p:endSync>
                <p:childTnLst>
                  <p:par>
                    <p:cTn id="178" fill="hold">
                      <p:stCondLst>
                        <p:cond delay="0"/>
                      </p:stCondLst>
                      <p:childTnLst>
                        <p:par>
                          <p:cTn id="179" fill="hold">
                            <p:stCondLst>
                              <p:cond delay="0"/>
                            </p:stCondLst>
                            <p:childTnLst>
                              <p:par>
                                <p:cTn id="180" presetID="53" presetClass="exit" presetSubtype="32" fill="hold" grpId="0" nodeType="clickEffect">
                                  <p:stCondLst>
                                    <p:cond delay="0"/>
                                  </p:stCondLst>
                                  <p:childTnLst>
                                    <p:anim calcmode="lin" valueType="num">
                                      <p:cBhvr>
                                        <p:cTn id="181" dur="500"/>
                                        <p:tgtEl>
                                          <p:spTgt spid="50"/>
                                        </p:tgtEl>
                                        <p:attrNameLst>
                                          <p:attrName>ppt_w</p:attrName>
                                        </p:attrNameLst>
                                      </p:cBhvr>
                                      <p:tavLst>
                                        <p:tav tm="0">
                                          <p:val>
                                            <p:strVal val="ppt_w"/>
                                          </p:val>
                                        </p:tav>
                                        <p:tav tm="100000">
                                          <p:val>
                                            <p:fltVal val="0"/>
                                          </p:val>
                                        </p:tav>
                                      </p:tavLst>
                                    </p:anim>
                                    <p:anim calcmode="lin" valueType="num">
                                      <p:cBhvr>
                                        <p:cTn id="182" dur="500"/>
                                        <p:tgtEl>
                                          <p:spTgt spid="50"/>
                                        </p:tgtEl>
                                        <p:attrNameLst>
                                          <p:attrName>ppt_h</p:attrName>
                                        </p:attrNameLst>
                                      </p:cBhvr>
                                      <p:tavLst>
                                        <p:tav tm="0">
                                          <p:val>
                                            <p:strVal val="ppt_h"/>
                                          </p:val>
                                        </p:tav>
                                        <p:tav tm="100000">
                                          <p:val>
                                            <p:fltVal val="0"/>
                                          </p:val>
                                        </p:tav>
                                      </p:tavLst>
                                    </p:anim>
                                    <p:animEffect transition="out" filter="fade">
                                      <p:cBhvr>
                                        <p:cTn id="183" dur="500"/>
                                        <p:tgtEl>
                                          <p:spTgt spid="50"/>
                                        </p:tgtEl>
                                      </p:cBhvr>
                                    </p:animEffect>
                                    <p:set>
                                      <p:cBhvr>
                                        <p:cTn id="184"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185" restart="whenNotActive" fill="hold" evtFilter="cancelBubble" nodeType="interactiveSeq">
                <p:stCondLst>
                  <p:cond evt="onClick" delay="0">
                    <p:tgtEl>
                      <p:spTgt spid="51"/>
                    </p:tgtEl>
                  </p:cond>
                </p:stCondLst>
                <p:endSync evt="end" delay="0">
                  <p:rtn val="all"/>
                </p:endSync>
                <p:childTnLst>
                  <p:par>
                    <p:cTn id="186" fill="hold">
                      <p:stCondLst>
                        <p:cond delay="0"/>
                      </p:stCondLst>
                      <p:childTnLst>
                        <p:par>
                          <p:cTn id="187" fill="hold">
                            <p:stCondLst>
                              <p:cond delay="0"/>
                            </p:stCondLst>
                            <p:childTnLst>
                              <p:par>
                                <p:cTn id="188" presetID="53" presetClass="exit" presetSubtype="32" fill="hold" grpId="0" nodeType="clickEffect">
                                  <p:stCondLst>
                                    <p:cond delay="0"/>
                                  </p:stCondLst>
                                  <p:childTnLst>
                                    <p:anim calcmode="lin" valueType="num">
                                      <p:cBhvr>
                                        <p:cTn id="189" dur="500"/>
                                        <p:tgtEl>
                                          <p:spTgt spid="51"/>
                                        </p:tgtEl>
                                        <p:attrNameLst>
                                          <p:attrName>ppt_w</p:attrName>
                                        </p:attrNameLst>
                                      </p:cBhvr>
                                      <p:tavLst>
                                        <p:tav tm="0">
                                          <p:val>
                                            <p:strVal val="ppt_w"/>
                                          </p:val>
                                        </p:tav>
                                        <p:tav tm="100000">
                                          <p:val>
                                            <p:fltVal val="0"/>
                                          </p:val>
                                        </p:tav>
                                      </p:tavLst>
                                    </p:anim>
                                    <p:anim calcmode="lin" valueType="num">
                                      <p:cBhvr>
                                        <p:cTn id="190" dur="500"/>
                                        <p:tgtEl>
                                          <p:spTgt spid="51"/>
                                        </p:tgtEl>
                                        <p:attrNameLst>
                                          <p:attrName>ppt_h</p:attrName>
                                        </p:attrNameLst>
                                      </p:cBhvr>
                                      <p:tavLst>
                                        <p:tav tm="0">
                                          <p:val>
                                            <p:strVal val="ppt_h"/>
                                          </p:val>
                                        </p:tav>
                                        <p:tav tm="100000">
                                          <p:val>
                                            <p:fltVal val="0"/>
                                          </p:val>
                                        </p:tav>
                                      </p:tavLst>
                                    </p:anim>
                                    <p:animEffect transition="out" filter="fade">
                                      <p:cBhvr>
                                        <p:cTn id="191" dur="500"/>
                                        <p:tgtEl>
                                          <p:spTgt spid="51"/>
                                        </p:tgtEl>
                                      </p:cBhvr>
                                    </p:animEffect>
                                    <p:set>
                                      <p:cBhvr>
                                        <p:cTn id="192" dur="1" fill="hold">
                                          <p:stCondLst>
                                            <p:cond delay="4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193" restart="whenNotActive" fill="hold" evtFilter="cancelBubble" nodeType="interactiveSeq">
                <p:stCondLst>
                  <p:cond evt="onClick" delay="0">
                    <p:tgtEl>
                      <p:spTgt spid="52"/>
                    </p:tgtEl>
                  </p:cond>
                </p:stCondLst>
                <p:endSync evt="end" delay="0">
                  <p:rtn val="all"/>
                </p:endSync>
                <p:childTnLst>
                  <p:par>
                    <p:cTn id="194" fill="hold">
                      <p:stCondLst>
                        <p:cond delay="0"/>
                      </p:stCondLst>
                      <p:childTnLst>
                        <p:par>
                          <p:cTn id="195" fill="hold">
                            <p:stCondLst>
                              <p:cond delay="0"/>
                            </p:stCondLst>
                            <p:childTnLst>
                              <p:par>
                                <p:cTn id="196" presetID="53" presetClass="exit" presetSubtype="32" fill="hold" grpId="0" nodeType="clickEffect">
                                  <p:stCondLst>
                                    <p:cond delay="0"/>
                                  </p:stCondLst>
                                  <p:childTnLst>
                                    <p:anim calcmode="lin" valueType="num">
                                      <p:cBhvr>
                                        <p:cTn id="197" dur="500"/>
                                        <p:tgtEl>
                                          <p:spTgt spid="52"/>
                                        </p:tgtEl>
                                        <p:attrNameLst>
                                          <p:attrName>ppt_w</p:attrName>
                                        </p:attrNameLst>
                                      </p:cBhvr>
                                      <p:tavLst>
                                        <p:tav tm="0">
                                          <p:val>
                                            <p:strVal val="ppt_w"/>
                                          </p:val>
                                        </p:tav>
                                        <p:tav tm="100000">
                                          <p:val>
                                            <p:fltVal val="0"/>
                                          </p:val>
                                        </p:tav>
                                      </p:tavLst>
                                    </p:anim>
                                    <p:anim calcmode="lin" valueType="num">
                                      <p:cBhvr>
                                        <p:cTn id="198" dur="500"/>
                                        <p:tgtEl>
                                          <p:spTgt spid="52"/>
                                        </p:tgtEl>
                                        <p:attrNameLst>
                                          <p:attrName>ppt_h</p:attrName>
                                        </p:attrNameLst>
                                      </p:cBhvr>
                                      <p:tavLst>
                                        <p:tav tm="0">
                                          <p:val>
                                            <p:strVal val="ppt_h"/>
                                          </p:val>
                                        </p:tav>
                                        <p:tav tm="100000">
                                          <p:val>
                                            <p:fltVal val="0"/>
                                          </p:val>
                                        </p:tav>
                                      </p:tavLst>
                                    </p:anim>
                                    <p:animEffect transition="out" filter="fade">
                                      <p:cBhvr>
                                        <p:cTn id="199" dur="500"/>
                                        <p:tgtEl>
                                          <p:spTgt spid="52"/>
                                        </p:tgtEl>
                                      </p:cBhvr>
                                    </p:animEffect>
                                    <p:set>
                                      <p:cBhvr>
                                        <p:cTn id="200"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201" restart="whenNotActive" fill="hold" evtFilter="cancelBubble" nodeType="interactiveSeq">
                <p:stCondLst>
                  <p:cond evt="onClick" delay="0">
                    <p:tgtEl>
                      <p:spTgt spid="54"/>
                    </p:tgtEl>
                  </p:cond>
                </p:stCondLst>
                <p:endSync evt="end" delay="0">
                  <p:rtn val="all"/>
                </p:endSync>
                <p:childTnLst>
                  <p:par>
                    <p:cTn id="202" fill="hold">
                      <p:stCondLst>
                        <p:cond delay="0"/>
                      </p:stCondLst>
                      <p:childTnLst>
                        <p:par>
                          <p:cTn id="203" fill="hold">
                            <p:stCondLst>
                              <p:cond delay="0"/>
                            </p:stCondLst>
                            <p:childTnLst>
                              <p:par>
                                <p:cTn id="204" presetID="53" presetClass="exit" presetSubtype="32" fill="hold" grpId="0" nodeType="clickEffect">
                                  <p:stCondLst>
                                    <p:cond delay="0"/>
                                  </p:stCondLst>
                                  <p:childTnLst>
                                    <p:anim calcmode="lin" valueType="num">
                                      <p:cBhvr>
                                        <p:cTn id="205" dur="500"/>
                                        <p:tgtEl>
                                          <p:spTgt spid="54"/>
                                        </p:tgtEl>
                                        <p:attrNameLst>
                                          <p:attrName>ppt_w</p:attrName>
                                        </p:attrNameLst>
                                      </p:cBhvr>
                                      <p:tavLst>
                                        <p:tav tm="0">
                                          <p:val>
                                            <p:strVal val="ppt_w"/>
                                          </p:val>
                                        </p:tav>
                                        <p:tav tm="100000">
                                          <p:val>
                                            <p:fltVal val="0"/>
                                          </p:val>
                                        </p:tav>
                                      </p:tavLst>
                                    </p:anim>
                                    <p:anim calcmode="lin" valueType="num">
                                      <p:cBhvr>
                                        <p:cTn id="206" dur="500"/>
                                        <p:tgtEl>
                                          <p:spTgt spid="54"/>
                                        </p:tgtEl>
                                        <p:attrNameLst>
                                          <p:attrName>ppt_h</p:attrName>
                                        </p:attrNameLst>
                                      </p:cBhvr>
                                      <p:tavLst>
                                        <p:tav tm="0">
                                          <p:val>
                                            <p:strVal val="ppt_h"/>
                                          </p:val>
                                        </p:tav>
                                        <p:tav tm="100000">
                                          <p:val>
                                            <p:fltVal val="0"/>
                                          </p:val>
                                        </p:tav>
                                      </p:tavLst>
                                    </p:anim>
                                    <p:animEffect transition="out" filter="fade">
                                      <p:cBhvr>
                                        <p:cTn id="207" dur="500"/>
                                        <p:tgtEl>
                                          <p:spTgt spid="54"/>
                                        </p:tgtEl>
                                      </p:cBhvr>
                                    </p:animEffect>
                                    <p:set>
                                      <p:cBhvr>
                                        <p:cTn id="208" dur="1" fill="hold">
                                          <p:stCondLst>
                                            <p:cond delay="4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209" restart="whenNotActive" fill="hold" evtFilter="cancelBubble" nodeType="interactiveSeq">
                <p:stCondLst>
                  <p:cond evt="onClick" delay="0">
                    <p:tgtEl>
                      <p:spTgt spid="55"/>
                    </p:tgtEl>
                  </p:cond>
                </p:stCondLst>
                <p:endSync evt="end" delay="0">
                  <p:rtn val="all"/>
                </p:endSync>
                <p:childTnLst>
                  <p:par>
                    <p:cTn id="210" fill="hold">
                      <p:stCondLst>
                        <p:cond delay="0"/>
                      </p:stCondLst>
                      <p:childTnLst>
                        <p:par>
                          <p:cTn id="211" fill="hold">
                            <p:stCondLst>
                              <p:cond delay="0"/>
                            </p:stCondLst>
                            <p:childTnLst>
                              <p:par>
                                <p:cTn id="212" presetID="53" presetClass="exit" presetSubtype="32" fill="hold" grpId="0" nodeType="clickEffect">
                                  <p:stCondLst>
                                    <p:cond delay="0"/>
                                  </p:stCondLst>
                                  <p:childTnLst>
                                    <p:anim calcmode="lin" valueType="num">
                                      <p:cBhvr>
                                        <p:cTn id="213" dur="500"/>
                                        <p:tgtEl>
                                          <p:spTgt spid="55"/>
                                        </p:tgtEl>
                                        <p:attrNameLst>
                                          <p:attrName>ppt_w</p:attrName>
                                        </p:attrNameLst>
                                      </p:cBhvr>
                                      <p:tavLst>
                                        <p:tav tm="0">
                                          <p:val>
                                            <p:strVal val="ppt_w"/>
                                          </p:val>
                                        </p:tav>
                                        <p:tav tm="100000">
                                          <p:val>
                                            <p:fltVal val="0"/>
                                          </p:val>
                                        </p:tav>
                                      </p:tavLst>
                                    </p:anim>
                                    <p:anim calcmode="lin" valueType="num">
                                      <p:cBhvr>
                                        <p:cTn id="214" dur="500"/>
                                        <p:tgtEl>
                                          <p:spTgt spid="55"/>
                                        </p:tgtEl>
                                        <p:attrNameLst>
                                          <p:attrName>ppt_h</p:attrName>
                                        </p:attrNameLst>
                                      </p:cBhvr>
                                      <p:tavLst>
                                        <p:tav tm="0">
                                          <p:val>
                                            <p:strVal val="ppt_h"/>
                                          </p:val>
                                        </p:tav>
                                        <p:tav tm="100000">
                                          <p:val>
                                            <p:fltVal val="0"/>
                                          </p:val>
                                        </p:tav>
                                      </p:tavLst>
                                    </p:anim>
                                    <p:animEffect transition="out" filter="fade">
                                      <p:cBhvr>
                                        <p:cTn id="215" dur="500"/>
                                        <p:tgtEl>
                                          <p:spTgt spid="55"/>
                                        </p:tgtEl>
                                      </p:cBhvr>
                                    </p:animEffect>
                                    <p:set>
                                      <p:cBhvr>
                                        <p:cTn id="216"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217" restart="whenNotActive" fill="hold" evtFilter="cancelBubble" nodeType="interactiveSeq">
                <p:stCondLst>
                  <p:cond evt="onClick" delay="0">
                    <p:tgtEl>
                      <p:spTgt spid="56"/>
                    </p:tgtEl>
                  </p:cond>
                </p:stCondLst>
                <p:endSync evt="end" delay="0">
                  <p:rtn val="all"/>
                </p:endSync>
                <p:childTnLst>
                  <p:par>
                    <p:cTn id="218" fill="hold">
                      <p:stCondLst>
                        <p:cond delay="0"/>
                      </p:stCondLst>
                      <p:childTnLst>
                        <p:par>
                          <p:cTn id="219" fill="hold">
                            <p:stCondLst>
                              <p:cond delay="0"/>
                            </p:stCondLst>
                            <p:childTnLst>
                              <p:par>
                                <p:cTn id="220" presetID="53" presetClass="exit" presetSubtype="32" fill="hold" grpId="0" nodeType="clickEffect">
                                  <p:stCondLst>
                                    <p:cond delay="0"/>
                                  </p:stCondLst>
                                  <p:childTnLst>
                                    <p:anim calcmode="lin" valueType="num">
                                      <p:cBhvr>
                                        <p:cTn id="221" dur="500"/>
                                        <p:tgtEl>
                                          <p:spTgt spid="56"/>
                                        </p:tgtEl>
                                        <p:attrNameLst>
                                          <p:attrName>ppt_w</p:attrName>
                                        </p:attrNameLst>
                                      </p:cBhvr>
                                      <p:tavLst>
                                        <p:tav tm="0">
                                          <p:val>
                                            <p:strVal val="ppt_w"/>
                                          </p:val>
                                        </p:tav>
                                        <p:tav tm="100000">
                                          <p:val>
                                            <p:fltVal val="0"/>
                                          </p:val>
                                        </p:tav>
                                      </p:tavLst>
                                    </p:anim>
                                    <p:anim calcmode="lin" valueType="num">
                                      <p:cBhvr>
                                        <p:cTn id="222" dur="500"/>
                                        <p:tgtEl>
                                          <p:spTgt spid="56"/>
                                        </p:tgtEl>
                                        <p:attrNameLst>
                                          <p:attrName>ppt_h</p:attrName>
                                        </p:attrNameLst>
                                      </p:cBhvr>
                                      <p:tavLst>
                                        <p:tav tm="0">
                                          <p:val>
                                            <p:strVal val="ppt_h"/>
                                          </p:val>
                                        </p:tav>
                                        <p:tav tm="100000">
                                          <p:val>
                                            <p:fltVal val="0"/>
                                          </p:val>
                                        </p:tav>
                                      </p:tavLst>
                                    </p:anim>
                                    <p:animEffect transition="out" filter="fade">
                                      <p:cBhvr>
                                        <p:cTn id="223" dur="500"/>
                                        <p:tgtEl>
                                          <p:spTgt spid="56"/>
                                        </p:tgtEl>
                                      </p:cBhvr>
                                    </p:animEffect>
                                    <p:set>
                                      <p:cBhvr>
                                        <p:cTn id="224"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225" restart="whenNotActive" fill="hold" evtFilter="cancelBubble" nodeType="interactiveSeq">
                <p:stCondLst>
                  <p:cond evt="onClick" delay="0">
                    <p:tgtEl>
                      <p:spTgt spid="60"/>
                    </p:tgtEl>
                  </p:cond>
                </p:stCondLst>
                <p:endSync evt="end" delay="0">
                  <p:rtn val="all"/>
                </p:endSync>
                <p:childTnLst>
                  <p:par>
                    <p:cTn id="226" fill="hold">
                      <p:stCondLst>
                        <p:cond delay="0"/>
                      </p:stCondLst>
                      <p:childTnLst>
                        <p:par>
                          <p:cTn id="227" fill="hold">
                            <p:stCondLst>
                              <p:cond delay="0"/>
                            </p:stCondLst>
                            <p:childTnLst>
                              <p:par>
                                <p:cTn id="228" presetID="53" presetClass="exit" presetSubtype="32" fill="hold" grpId="0" nodeType="clickEffect">
                                  <p:stCondLst>
                                    <p:cond delay="0"/>
                                  </p:stCondLst>
                                  <p:childTnLst>
                                    <p:anim calcmode="lin" valueType="num">
                                      <p:cBhvr>
                                        <p:cTn id="229" dur="500"/>
                                        <p:tgtEl>
                                          <p:spTgt spid="60"/>
                                        </p:tgtEl>
                                        <p:attrNameLst>
                                          <p:attrName>ppt_w</p:attrName>
                                        </p:attrNameLst>
                                      </p:cBhvr>
                                      <p:tavLst>
                                        <p:tav tm="0">
                                          <p:val>
                                            <p:strVal val="ppt_w"/>
                                          </p:val>
                                        </p:tav>
                                        <p:tav tm="100000">
                                          <p:val>
                                            <p:fltVal val="0"/>
                                          </p:val>
                                        </p:tav>
                                      </p:tavLst>
                                    </p:anim>
                                    <p:anim calcmode="lin" valueType="num">
                                      <p:cBhvr>
                                        <p:cTn id="230" dur="500"/>
                                        <p:tgtEl>
                                          <p:spTgt spid="60"/>
                                        </p:tgtEl>
                                        <p:attrNameLst>
                                          <p:attrName>ppt_h</p:attrName>
                                        </p:attrNameLst>
                                      </p:cBhvr>
                                      <p:tavLst>
                                        <p:tav tm="0">
                                          <p:val>
                                            <p:strVal val="ppt_h"/>
                                          </p:val>
                                        </p:tav>
                                        <p:tav tm="100000">
                                          <p:val>
                                            <p:fltVal val="0"/>
                                          </p:val>
                                        </p:tav>
                                      </p:tavLst>
                                    </p:anim>
                                    <p:animEffect transition="out" filter="fade">
                                      <p:cBhvr>
                                        <p:cTn id="231" dur="500"/>
                                        <p:tgtEl>
                                          <p:spTgt spid="60"/>
                                        </p:tgtEl>
                                      </p:cBhvr>
                                    </p:animEffect>
                                    <p:set>
                                      <p:cBhvr>
                                        <p:cTn id="232"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233" restart="whenNotActive" fill="hold" evtFilter="cancelBubble" nodeType="interactiveSeq">
                <p:stCondLst>
                  <p:cond evt="onClick" delay="0">
                    <p:tgtEl>
                      <p:spTgt spid="61"/>
                    </p:tgtEl>
                  </p:cond>
                </p:stCondLst>
                <p:endSync evt="end" delay="0">
                  <p:rtn val="all"/>
                </p:endSync>
                <p:childTnLst>
                  <p:par>
                    <p:cTn id="234" fill="hold">
                      <p:stCondLst>
                        <p:cond delay="0"/>
                      </p:stCondLst>
                      <p:childTnLst>
                        <p:par>
                          <p:cTn id="235" fill="hold">
                            <p:stCondLst>
                              <p:cond delay="0"/>
                            </p:stCondLst>
                            <p:childTnLst>
                              <p:par>
                                <p:cTn id="236" presetID="53" presetClass="exit" presetSubtype="32" fill="hold" grpId="0" nodeType="clickEffect">
                                  <p:stCondLst>
                                    <p:cond delay="0"/>
                                  </p:stCondLst>
                                  <p:childTnLst>
                                    <p:anim calcmode="lin" valueType="num">
                                      <p:cBhvr>
                                        <p:cTn id="237" dur="500"/>
                                        <p:tgtEl>
                                          <p:spTgt spid="61"/>
                                        </p:tgtEl>
                                        <p:attrNameLst>
                                          <p:attrName>ppt_w</p:attrName>
                                        </p:attrNameLst>
                                      </p:cBhvr>
                                      <p:tavLst>
                                        <p:tav tm="0">
                                          <p:val>
                                            <p:strVal val="ppt_w"/>
                                          </p:val>
                                        </p:tav>
                                        <p:tav tm="100000">
                                          <p:val>
                                            <p:fltVal val="0"/>
                                          </p:val>
                                        </p:tav>
                                      </p:tavLst>
                                    </p:anim>
                                    <p:anim calcmode="lin" valueType="num">
                                      <p:cBhvr>
                                        <p:cTn id="238" dur="500"/>
                                        <p:tgtEl>
                                          <p:spTgt spid="61"/>
                                        </p:tgtEl>
                                        <p:attrNameLst>
                                          <p:attrName>ppt_h</p:attrName>
                                        </p:attrNameLst>
                                      </p:cBhvr>
                                      <p:tavLst>
                                        <p:tav tm="0">
                                          <p:val>
                                            <p:strVal val="ppt_h"/>
                                          </p:val>
                                        </p:tav>
                                        <p:tav tm="100000">
                                          <p:val>
                                            <p:fltVal val="0"/>
                                          </p:val>
                                        </p:tav>
                                      </p:tavLst>
                                    </p:anim>
                                    <p:animEffect transition="out" filter="fade">
                                      <p:cBhvr>
                                        <p:cTn id="239" dur="500"/>
                                        <p:tgtEl>
                                          <p:spTgt spid="61"/>
                                        </p:tgtEl>
                                      </p:cBhvr>
                                    </p:animEffect>
                                    <p:set>
                                      <p:cBhvr>
                                        <p:cTn id="240"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241" restart="whenNotActive" fill="hold" evtFilter="cancelBubble" nodeType="interactiveSeq">
                <p:stCondLst>
                  <p:cond evt="onClick" delay="0">
                    <p:tgtEl>
                      <p:spTgt spid="57"/>
                    </p:tgtEl>
                  </p:cond>
                </p:stCondLst>
                <p:endSync evt="end" delay="0">
                  <p:rtn val="all"/>
                </p:endSync>
                <p:childTnLst>
                  <p:par>
                    <p:cTn id="242" fill="hold">
                      <p:stCondLst>
                        <p:cond delay="0"/>
                      </p:stCondLst>
                      <p:childTnLst>
                        <p:par>
                          <p:cTn id="243" fill="hold">
                            <p:stCondLst>
                              <p:cond delay="0"/>
                            </p:stCondLst>
                            <p:childTnLst>
                              <p:par>
                                <p:cTn id="244" presetID="53" presetClass="exit" presetSubtype="32" fill="hold" grpId="0" nodeType="clickEffect">
                                  <p:stCondLst>
                                    <p:cond delay="0"/>
                                  </p:stCondLst>
                                  <p:childTnLst>
                                    <p:anim calcmode="lin" valueType="num">
                                      <p:cBhvr>
                                        <p:cTn id="245" dur="500"/>
                                        <p:tgtEl>
                                          <p:spTgt spid="57"/>
                                        </p:tgtEl>
                                        <p:attrNameLst>
                                          <p:attrName>ppt_w</p:attrName>
                                        </p:attrNameLst>
                                      </p:cBhvr>
                                      <p:tavLst>
                                        <p:tav tm="0">
                                          <p:val>
                                            <p:strVal val="ppt_w"/>
                                          </p:val>
                                        </p:tav>
                                        <p:tav tm="100000">
                                          <p:val>
                                            <p:fltVal val="0"/>
                                          </p:val>
                                        </p:tav>
                                      </p:tavLst>
                                    </p:anim>
                                    <p:anim calcmode="lin" valueType="num">
                                      <p:cBhvr>
                                        <p:cTn id="246" dur="500"/>
                                        <p:tgtEl>
                                          <p:spTgt spid="57"/>
                                        </p:tgtEl>
                                        <p:attrNameLst>
                                          <p:attrName>ppt_h</p:attrName>
                                        </p:attrNameLst>
                                      </p:cBhvr>
                                      <p:tavLst>
                                        <p:tav tm="0">
                                          <p:val>
                                            <p:strVal val="ppt_h"/>
                                          </p:val>
                                        </p:tav>
                                        <p:tav tm="100000">
                                          <p:val>
                                            <p:fltVal val="0"/>
                                          </p:val>
                                        </p:tav>
                                      </p:tavLst>
                                    </p:anim>
                                    <p:animEffect transition="out" filter="fade">
                                      <p:cBhvr>
                                        <p:cTn id="247" dur="500"/>
                                        <p:tgtEl>
                                          <p:spTgt spid="57"/>
                                        </p:tgtEl>
                                      </p:cBhvr>
                                    </p:animEffect>
                                    <p:set>
                                      <p:cBhvr>
                                        <p:cTn id="248" dur="1" fill="hold">
                                          <p:stCondLst>
                                            <p:cond delay="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249" restart="whenNotActive" fill="hold" evtFilter="cancelBubble" nodeType="interactiveSeq">
                <p:stCondLst>
                  <p:cond evt="onClick" delay="0">
                    <p:tgtEl>
                      <p:spTgt spid="62"/>
                    </p:tgtEl>
                  </p:cond>
                </p:stCondLst>
                <p:endSync evt="end" delay="0">
                  <p:rtn val="all"/>
                </p:endSync>
                <p:childTnLst>
                  <p:par>
                    <p:cTn id="250" fill="hold">
                      <p:stCondLst>
                        <p:cond delay="0"/>
                      </p:stCondLst>
                      <p:childTnLst>
                        <p:par>
                          <p:cTn id="251" fill="hold">
                            <p:stCondLst>
                              <p:cond delay="0"/>
                            </p:stCondLst>
                            <p:childTnLst>
                              <p:par>
                                <p:cTn id="252" presetID="53" presetClass="exit" presetSubtype="32" fill="hold" grpId="0" nodeType="clickEffect">
                                  <p:stCondLst>
                                    <p:cond delay="0"/>
                                  </p:stCondLst>
                                  <p:childTnLst>
                                    <p:anim calcmode="lin" valueType="num">
                                      <p:cBhvr>
                                        <p:cTn id="253" dur="500"/>
                                        <p:tgtEl>
                                          <p:spTgt spid="62"/>
                                        </p:tgtEl>
                                        <p:attrNameLst>
                                          <p:attrName>ppt_w</p:attrName>
                                        </p:attrNameLst>
                                      </p:cBhvr>
                                      <p:tavLst>
                                        <p:tav tm="0">
                                          <p:val>
                                            <p:strVal val="ppt_w"/>
                                          </p:val>
                                        </p:tav>
                                        <p:tav tm="100000">
                                          <p:val>
                                            <p:fltVal val="0"/>
                                          </p:val>
                                        </p:tav>
                                      </p:tavLst>
                                    </p:anim>
                                    <p:anim calcmode="lin" valueType="num">
                                      <p:cBhvr>
                                        <p:cTn id="254" dur="500"/>
                                        <p:tgtEl>
                                          <p:spTgt spid="62"/>
                                        </p:tgtEl>
                                        <p:attrNameLst>
                                          <p:attrName>ppt_h</p:attrName>
                                        </p:attrNameLst>
                                      </p:cBhvr>
                                      <p:tavLst>
                                        <p:tav tm="0">
                                          <p:val>
                                            <p:strVal val="ppt_h"/>
                                          </p:val>
                                        </p:tav>
                                        <p:tav tm="100000">
                                          <p:val>
                                            <p:fltVal val="0"/>
                                          </p:val>
                                        </p:tav>
                                      </p:tavLst>
                                    </p:anim>
                                    <p:animEffect transition="out" filter="fade">
                                      <p:cBhvr>
                                        <p:cTn id="255" dur="500"/>
                                        <p:tgtEl>
                                          <p:spTgt spid="62"/>
                                        </p:tgtEl>
                                      </p:cBhvr>
                                    </p:animEffect>
                                    <p:set>
                                      <p:cBhvr>
                                        <p:cTn id="256"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257" restart="whenNotActive" fill="hold" evtFilter="cancelBubble" nodeType="interactiveSeq">
                <p:stCondLst>
                  <p:cond evt="onClick" delay="0">
                    <p:tgtEl>
                      <p:spTgt spid="36"/>
                    </p:tgtEl>
                  </p:cond>
                </p:stCondLst>
                <p:endSync evt="end" delay="0">
                  <p:rtn val="all"/>
                </p:endSync>
                <p:childTnLst>
                  <p:par>
                    <p:cTn id="258" fill="hold">
                      <p:stCondLst>
                        <p:cond delay="0"/>
                      </p:stCondLst>
                      <p:childTnLst>
                        <p:par>
                          <p:cTn id="259" fill="hold">
                            <p:stCondLst>
                              <p:cond delay="0"/>
                            </p:stCondLst>
                            <p:childTnLst>
                              <p:par>
                                <p:cTn id="260" presetID="53" presetClass="exit" presetSubtype="32" fill="hold" grpId="0" nodeType="clickEffect">
                                  <p:stCondLst>
                                    <p:cond delay="0"/>
                                  </p:stCondLst>
                                  <p:childTnLst>
                                    <p:anim calcmode="lin" valueType="num">
                                      <p:cBhvr>
                                        <p:cTn id="261" dur="500"/>
                                        <p:tgtEl>
                                          <p:spTgt spid="36"/>
                                        </p:tgtEl>
                                        <p:attrNameLst>
                                          <p:attrName>ppt_w</p:attrName>
                                        </p:attrNameLst>
                                      </p:cBhvr>
                                      <p:tavLst>
                                        <p:tav tm="0">
                                          <p:val>
                                            <p:strVal val="ppt_w"/>
                                          </p:val>
                                        </p:tav>
                                        <p:tav tm="100000">
                                          <p:val>
                                            <p:fltVal val="0"/>
                                          </p:val>
                                        </p:tav>
                                      </p:tavLst>
                                    </p:anim>
                                    <p:anim calcmode="lin" valueType="num">
                                      <p:cBhvr>
                                        <p:cTn id="262" dur="500"/>
                                        <p:tgtEl>
                                          <p:spTgt spid="36"/>
                                        </p:tgtEl>
                                        <p:attrNameLst>
                                          <p:attrName>ppt_h</p:attrName>
                                        </p:attrNameLst>
                                      </p:cBhvr>
                                      <p:tavLst>
                                        <p:tav tm="0">
                                          <p:val>
                                            <p:strVal val="ppt_h"/>
                                          </p:val>
                                        </p:tav>
                                        <p:tav tm="100000">
                                          <p:val>
                                            <p:fltVal val="0"/>
                                          </p:val>
                                        </p:tav>
                                      </p:tavLst>
                                    </p:anim>
                                    <p:animEffect transition="out" filter="fade">
                                      <p:cBhvr>
                                        <p:cTn id="263" dur="500"/>
                                        <p:tgtEl>
                                          <p:spTgt spid="36"/>
                                        </p:tgtEl>
                                      </p:cBhvr>
                                    </p:animEffect>
                                    <p:set>
                                      <p:cBhvr>
                                        <p:cTn id="264"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childTnLst>
        </p:cTn>
      </p:par>
    </p:tnLst>
    <p:bldLst>
      <p:bldP spid="49" grpId="0" animBg="1"/>
      <p:bldP spid="49" grpId="1" animBg="1"/>
      <p:bldP spid="50" grpId="0" animBg="1"/>
      <p:bldP spid="50" grpId="1" animBg="1"/>
      <p:bldP spid="51" grpId="0" animBg="1"/>
      <p:bldP spid="51" grpId="1" animBg="1"/>
      <p:bldP spid="52" grpId="0" animBg="1"/>
      <p:bldP spid="52" grpId="1" animBg="1"/>
      <p:bldP spid="54" grpId="0" animBg="1"/>
      <p:bldP spid="54" grpId="1" animBg="1"/>
      <p:bldP spid="55" grpId="0" animBg="1"/>
      <p:bldP spid="55" grpId="1" animBg="1"/>
      <p:bldP spid="56" grpId="0" animBg="1"/>
      <p:bldP spid="56" grpId="1" animBg="1"/>
      <p:bldP spid="57" grpId="0" animBg="1"/>
      <p:bldP spid="57" grpId="1" animBg="1"/>
      <p:bldP spid="60" grpId="0" animBg="1"/>
      <p:bldP spid="60" grpId="1" animBg="1"/>
      <p:bldP spid="61" grpId="0" animBg="1"/>
      <p:bldP spid="61" grpId="1" animBg="1"/>
      <p:bldP spid="62" grpId="0" animBg="1"/>
      <p:bldP spid="62" grpId="1" animBg="1"/>
      <p:bldP spid="34820" grpId="0" animBg="1"/>
      <p:bldP spid="34820" grpId="1" animBg="1"/>
      <p:bldP spid="34821" grpId="0" animBg="1"/>
      <p:bldP spid="34821" grpId="1" animBg="1"/>
      <p:bldP spid="34822" grpId="0" animBg="1"/>
      <p:bldP spid="34822" grpId="1" animBg="1"/>
      <p:bldP spid="34823" grpId="0" animBg="1"/>
      <p:bldP spid="34823" grpId="1" animBg="1"/>
      <p:bldP spid="44" grpId="0" animBg="1"/>
      <p:bldP spid="44" grpId="1" animBg="1"/>
      <p:bldP spid="45" grpId="0" animBg="1"/>
      <p:bldP spid="45" grpId="1" animBg="1"/>
      <p:bldP spid="46" grpId="0" animBg="1"/>
      <p:bldP spid="46" grpId="1" animBg="1"/>
      <p:bldP spid="47" grpId="0" animBg="1"/>
      <p:bldP spid="47" grpId="1" animBg="1"/>
      <p:bldP spid="36" grpId="0" animBg="1"/>
      <p:bldP spid="36"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18 </a:t>
            </a:r>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دجنبر</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22 يونيو</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10 ماي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657558" y="748832"/>
            <a:ext cx="8876884"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هو تاريخ اليوم العالمي للغة العربية ؟</a:t>
            </a:r>
            <a:endPar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Rectangle 11"/>
          <p:cNvSpPr/>
          <p:nvPr/>
        </p:nvSpPr>
        <p:spPr>
          <a:xfrm>
            <a:off x="476831" y="5524731"/>
            <a:ext cx="10377353" cy="1107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وقع الاختيار على هذا التاريخ للاحتفاء باللغة العربية لأنه اليوم الذي اتخذت فيه الجمعية العامة للأمم المتحدة في عام 1973 قرارها التاريخي بأن تكون اللغة العربية لغة رسمية سادسة في المنظمة. و الله تعالى في القرآن العظيم شرف اللسان العربي قبل ذلك و أسل رسالته بلسان عربي مبين.</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3" name="Pentagone 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0996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الشافعي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الفرزدق</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أبو نواس</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251179" y="748832"/>
            <a:ext cx="7689642"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لمن ينسب البيت الشعري : </a:t>
            </a:r>
          </a:p>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فَقُل لِمَن يَدَّعي في العِلمِ فَلسَفَةً -- حَفِظتَ شَيئاً وَغابَت عَنكَ أَشياءُ</a:t>
            </a: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44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ابن خلدون</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عبد القاهر الجرجاني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ابن سينا</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251179" y="748832"/>
            <a:ext cx="7689642"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a:t>
            </a: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ن</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هو اسم مؤسس علم البلاغة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3</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Rectangle 14"/>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البلاغة هي العلم الذي تُعرف به فصاحة الكلام، مع مناسبته للمقام، ووفائه بالمعنى المراد مع جمال الأسلوب. و العالم الجرجاني فارسي الأصل، توفي 471هـ.</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82318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nextCondLst>
                <p:cond evt="onClick" delay="0">
                  <p:tgtEl>
                    <p:spTgt spid="7"/>
                  </p:tgtEl>
                </p:cond>
              </p:nextCondLst>
            </p:seq>
            <p:seq concurrent="1" nextAc="seek">
              <p:cTn id="30" restart="whenNotActive" fill="hold" evtFilter="cancelBubble" nodeType="interactiveSeq">
                <p:stCondLst>
                  <p:cond evt="onClick" delay="0">
                    <p:tgtEl>
                      <p:spTgt spid="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
                                        </p:tgtEl>
                                        <p:attrNameLst>
                                          <p:attrName>fillcolor</p:attrName>
                                        </p:attrNameLst>
                                      </p:cBhvr>
                                      <p:to>
                                        <a:srgbClr val="FF7C80"/>
                                      </p:to>
                                    </p:animClr>
                                    <p:set>
                                      <p:cBhvr>
                                        <p:cTn id="35" dur="500" fill="hold"/>
                                        <p:tgtEl>
                                          <p:spTgt spid="6"/>
                                        </p:tgtEl>
                                        <p:attrNameLst>
                                          <p:attrName>fill.type</p:attrName>
                                        </p:attrNameLst>
                                      </p:cBhvr>
                                      <p:to>
                                        <p:strVal val="solid"/>
                                      </p:to>
                                    </p:set>
                                    <p:set>
                                      <p:cBhvr>
                                        <p:cTn id="36"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الشافعي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عبد الحميد الكاتب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أبو العتاهية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251179" y="748832"/>
            <a:ext cx="7689642" cy="295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الذي ألَّف أسلوب الرسائل في الأدب العربي؟</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4</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72023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6"/>
                                        </p:tgtEl>
                                        <p:attrNameLst>
                                          <p:attrName>fillcolor</p:attrName>
                                        </p:attrNameLst>
                                      </p:cBhvr>
                                      <p:to>
                                        <a:srgbClr val="FF7C80"/>
                                      </p:to>
                                    </p:animClr>
                                    <p:set>
                                      <p:cBhvr>
                                        <p:cTn id="32" dur="500" fill="hold"/>
                                        <p:tgtEl>
                                          <p:spTgt spid="6"/>
                                        </p:tgtEl>
                                        <p:attrNameLst>
                                          <p:attrName>fill.type</p:attrName>
                                        </p:attrNameLst>
                                      </p:cBhvr>
                                      <p:to>
                                        <p:strVal val="solid"/>
                                      </p:to>
                                    </p:set>
                                    <p:set>
                                      <p:cBhvr>
                                        <p:cTn id="33"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لغة </a:t>
            </a:r>
            <a:r>
              <a:rPr lang="ar-S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الضاد</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لغة الصاد</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لغة العرب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هو اللقب الذي اشتهرت به اللغة العربية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5</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Rectangle 12"/>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لأنها اللغة الوحيدة التي تحتوي على هذا الحرف.</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8508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متن </a:t>
            </a:r>
            <a:r>
              <a:rPr lang="ar-MA" sz="36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البيقونية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متن </a:t>
            </a:r>
            <a:r>
              <a:rPr lang="ar-MA" sz="36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الجمزورية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متن الأجرومية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متن في قواعد اللغة العربية يعتبر مدخلا و مرجعا مختصرا ؟</a:t>
            </a:r>
            <a:endParaRPr lang="fr-FR"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Pentagone 11"/>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6</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Rectangle 12"/>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نسبة للإمام ابنِ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آجُرُّوم</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الصِّنهاجي الفاسي، درسَ بفاس، وَوُصِف بالإمامة في علم النّحو، وكان على قدرٍ كبيرٍ من الصّلاح توفي 723 هـ</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66269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الخليل بن أحمد الفراهيدي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أبو الأسود الدؤلي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سيبويه</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صاحب أول معجم في اللغة العربية؟</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7</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Rectangle 14"/>
          <p:cNvSpPr/>
          <p:nvPr/>
        </p:nvSpPr>
        <p:spPr>
          <a:xfrm>
            <a:off x="250870" y="56035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أبو عبد الرحمن الخليل بن أحمد الفراهيدي البصري، وواضع أول معجم للعربية وأسماه العين، واحد من أوائل المعاجم المعروفة بجميع اللغات. شخصية فائقة الذكاء. اكتشف علم العروض و اشتغل في علوم كثيرة، توفي 170هـ</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11677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par>
                                <p:cTn id="34" presetID="10"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indefinite"/>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أذكر ثلاثا من أسماء الأسد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8</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7" name="AutoShape 4">
            <a:extLst>
              <a:ext uri="{FF2B5EF4-FFF2-40B4-BE49-F238E27FC236}">
                <a16:creationId xmlns:a16="http://schemas.microsoft.com/office/drawing/2014/main" id="{55F254E8-EBB8-4DB4-94B6-277405B88EC2}"/>
              </a:ext>
            </a:extLst>
          </p:cNvPr>
          <p:cNvSpPr>
            <a:spLocks noChangeArrowheads="1"/>
          </p:cNvSpPr>
          <p:nvPr/>
        </p:nvSpPr>
        <p:spPr bwMode="auto">
          <a:xfrm>
            <a:off x="3431835" y="4309239"/>
            <a:ext cx="5328330" cy="1120553"/>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جواب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Rectangle 14"/>
          <p:cNvSpPr/>
          <p:nvPr/>
        </p:nvSpPr>
        <p:spPr>
          <a:xfrm>
            <a:off x="3074143" y="4374605"/>
            <a:ext cx="5467644" cy="877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smtClean="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مثلا </a:t>
            </a:r>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قسورة – حيدرة – حمزة – حارث – سبُع – هُمام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a:t>
            </a:r>
          </a:p>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للأسد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في العربية أكثر من 300 اسما...</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8"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3608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0"/>
                                  </p:iterate>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26" presetClass="emph" presetSubtype="0" fill="hold" nodeType="clickEffect">
                                  <p:stCondLst>
                                    <p:cond delay="0"/>
                                  </p:stCondLst>
                                  <p:iterate type="lt">
                                    <p:tmPct val="0"/>
                                  </p:iterate>
                                  <p:childTnLst>
                                    <p:animEffect transition="out" filter="fade">
                                      <p:cBhvr>
                                        <p:cTn id="12" dur="500" tmFilter="0, 0; .2, .5; .8, .5; 1, 0"/>
                                        <p:tgtEl>
                                          <p:spTgt spid="17"/>
                                        </p:tgtEl>
                                      </p:cBhvr>
                                    </p:animEffect>
                                    <p:animScale>
                                      <p:cBhvr>
                                        <p:cTn id="13" dur="250" autoRev="1" fill="hold"/>
                                        <p:tgtEl>
                                          <p:spTgt spid="17"/>
                                        </p:tgtEl>
                                      </p:cBhvr>
                                      <p:by x="105000" y="105000"/>
                                    </p:animScale>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nextCondLst>
                <p:cond evt="onClick" delay="0">
                  <p:tgtEl>
                    <p:spTgt spid="17"/>
                  </p:tgtEl>
                </p:cond>
              </p:nextCondLst>
            </p:seq>
          </p:childTnLst>
        </p:cTn>
      </p:par>
    </p:tnLst>
    <p:bldLst>
      <p:bldP spid="17"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الخليل بن أحمد الفراهيدي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أبو الأسود الدؤلي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سيبويه</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هو مؤلف علم النحو والإعراب؟</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9</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Rectangle 14"/>
          <p:cNvSpPr/>
          <p:nvPr/>
        </p:nvSpPr>
        <p:spPr>
          <a:xfrm>
            <a:off x="250870" y="56035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أمر</a:t>
            </a:r>
            <a:r>
              <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ه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علي بن أبي طالب رضي الله عنه بوضع شيء في النحو لما سمع اللحن، فأراه أبو الأسود ما وضع، فقال علي: "ما أحسن هذا النحو الذي نحوت"، فمن ثم سمي النحو نحواً.</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62459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nextCondLst>
                <p:cond evt="onClick" delay="0">
                  <p:tgtEl>
                    <p:spTgt spid="7"/>
                  </p:tgtEl>
                </p:cond>
              </p:nextCondLst>
            </p:seq>
            <p:seq concurrent="1" nextAc="seek">
              <p:cTn id="30" restart="whenNotActive" fill="hold" evtFilter="cancelBubble" nodeType="interactiveSeq">
                <p:stCondLst>
                  <p:cond evt="onClick" delay="0">
                    <p:tgtEl>
                      <p:spTgt spid="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
                                        </p:tgtEl>
                                        <p:attrNameLst>
                                          <p:attrName>fillcolor</p:attrName>
                                        </p:attrNameLst>
                                      </p:cBhvr>
                                      <p:to>
                                        <a:srgbClr val="FF7C80"/>
                                      </p:to>
                                    </p:animClr>
                                    <p:set>
                                      <p:cBhvr>
                                        <p:cTn id="35" dur="500" fill="hold"/>
                                        <p:tgtEl>
                                          <p:spTgt spid="6"/>
                                        </p:tgtEl>
                                        <p:attrNameLst>
                                          <p:attrName>fill.type</p:attrName>
                                        </p:attrNameLst>
                                      </p:cBhvr>
                                      <p:to>
                                        <p:strVal val="solid"/>
                                      </p:to>
                                    </p:set>
                                    <p:set>
                                      <p:cBhvr>
                                        <p:cTn id="36"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خط النسخ</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خط الرقعة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الخط الكوفي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122868" y="528035"/>
            <a:ext cx="7946265"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هي أقدم الخطوط المعروفة والتي استخدمت في كتابة اللغة العربية؟</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10</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01472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المتنبي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أحمد شوقي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حافظ إبراهيم</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969913" y="528035"/>
            <a:ext cx="6252175"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هو الشاعر الذي لُقب بأمير الشعراء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11</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8913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6"/>
                                        </p:tgtEl>
                                        <p:attrNameLst>
                                          <p:attrName>fillcolor</p:attrName>
                                        </p:attrNameLst>
                                      </p:cBhvr>
                                      <p:to>
                                        <a:srgbClr val="FF7C80"/>
                                      </p:to>
                                    </p:animClr>
                                    <p:set>
                                      <p:cBhvr>
                                        <p:cTn id="32" dur="500" fill="hold"/>
                                        <p:tgtEl>
                                          <p:spTgt spid="6"/>
                                        </p:tgtEl>
                                        <p:attrNameLst>
                                          <p:attrName>fill.type</p:attrName>
                                        </p:attrNameLst>
                                      </p:cBhvr>
                                      <p:to>
                                        <p:strVal val="solid"/>
                                      </p:to>
                                    </p:set>
                                    <p:set>
                                      <p:cBhvr>
                                        <p:cTn id="33"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3543939" y="-1897338"/>
            <a:ext cx="5104124" cy="9200896"/>
          </a:xfrm>
          <a:prstGeom prst="rect">
            <a:avLst/>
          </a:prstGeom>
        </p:spPr>
      </p:pic>
      <p:sp>
        <p:nvSpPr>
          <p:cNvPr id="10" name="Rectangle 9"/>
          <p:cNvSpPr/>
          <p:nvPr/>
        </p:nvSpPr>
        <p:spPr>
          <a:xfrm>
            <a:off x="1790163" y="528035"/>
            <a:ext cx="8603088" cy="43697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تحدي: سلسلة </a:t>
            </a:r>
            <a:r>
              <a:rPr lang="ar-S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الكلمات </a:t>
            </a:r>
            <a:endParaRPr lang="ar-M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a:p>
            <a:pPr algn="ctr" rtl="1"/>
            <a:r>
              <a:rPr lang="ar-S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تبدأ </a:t>
            </a:r>
            <a:r>
              <a:rPr lang="ar-SA"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المجموعة الأولى باسم حيوان، المجموعة الثانية تبحث عن اسم حيوان يبدأ بالحرف الأخير من اسم الحيوان الأول. مثال: أرنب – بلبل – لبؤة</a:t>
            </a:r>
            <a:endParaRPr lang="fr-FR"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12</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1855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الواو – الباء - التاء</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الواو – الباء - الألف</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الباء – اللام - الكاف</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أحرف القسم هي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13</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42546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عمر بن الخطاب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علي بن أبي طالب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عمر بن الخطاب</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لمن ينسب القول التالي : الخير بالخير والبادي أكرم والشر بالشر والبادي أظلم؟</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14</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40844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6"/>
                                        </p:tgtEl>
                                        <p:attrNameLst>
                                          <p:attrName>fillcolor</p:attrName>
                                        </p:attrNameLst>
                                      </p:cBhvr>
                                      <p:to>
                                        <a:srgbClr val="FF7C80"/>
                                      </p:to>
                                    </p:animClr>
                                    <p:set>
                                      <p:cBhvr>
                                        <p:cTn id="32" dur="500" fill="hold"/>
                                        <p:tgtEl>
                                          <p:spTgt spid="6"/>
                                        </p:tgtEl>
                                        <p:attrNameLst>
                                          <p:attrName>fill.type</p:attrName>
                                        </p:attrNameLst>
                                      </p:cBhvr>
                                      <p:to>
                                        <p:strVal val="solid"/>
                                      </p:to>
                                    </p:set>
                                    <p:set>
                                      <p:cBhvr>
                                        <p:cTn id="33"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الخليل بن أحمد الفراهيدي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أبو الأسود الدؤلي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سيبويه</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أول من وضع قواعد اللغة العربية؟</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Rectangle 11"/>
          <p:cNvSpPr/>
          <p:nvPr/>
        </p:nvSpPr>
        <p:spPr>
          <a:xfrm>
            <a:off x="98470" y="54511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أبو بشر عمرو بن عثمان بن قَنبْر من مدينة البيضاء بلاد فارس. من شيوخه الخليل بن أحمد الفراهيدي. و هو إمام النحاة و كتابه 'الكتاب'.</a:t>
            </a: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15</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7941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الجميل</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M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السريع</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الدائم</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ماذا يعني اسم عدنان في اللغة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Pentagone 14"/>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16</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Rectangle 11"/>
          <p:cNvSpPr/>
          <p:nvPr/>
        </p:nvSpPr>
        <p:spPr>
          <a:xfrm>
            <a:off x="250870" y="56035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اشتق من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العَدَن</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وهو الإقامة في مكان معين. وعدنان جدُ العرب</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3"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47140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السحر</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الغَسَقُ</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500556" y="4494059"/>
            <a:ext cx="342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العتمة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ماذا نسمي بالعربية أول ساعات الليل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17</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Rectangle 11"/>
          <p:cNvSpPr/>
          <p:nvPr/>
        </p:nvSpPr>
        <p:spPr>
          <a:xfrm>
            <a:off x="250870" y="56035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العربية لغة غنية جدا، فنجد لكل ساعة من الليل اسما. و من بينها : الغـسـق، العتمة، السدفة، الفحمة، البهرة، السَحَر، الغلس.</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1720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childTnLst>
                    </p:cTn>
                  </p:par>
                </p:childTnLst>
              </p:cTn>
              <p:nextCondLst>
                <p:cond evt="onClick" delay="0">
                  <p:tgtEl>
                    <p:spTgt spid="7"/>
                  </p:tgtEl>
                </p:cond>
              </p:nextCondLst>
            </p:seq>
            <p:seq concurrent="1" nextAc="seek">
              <p:cTn id="30" restart="whenNotActive" fill="hold" evtFilter="cancelBubble" nodeType="interactiveSeq">
                <p:stCondLst>
                  <p:cond evt="onClick" delay="0">
                    <p:tgtEl>
                      <p:spTgt spid="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
                                        </p:tgtEl>
                                        <p:attrNameLst>
                                          <p:attrName>fillcolor</p:attrName>
                                        </p:attrNameLst>
                                      </p:cBhvr>
                                      <p:to>
                                        <a:srgbClr val="FF7C80"/>
                                      </p:to>
                                    </p:animClr>
                                    <p:set>
                                      <p:cBhvr>
                                        <p:cTn id="35" dur="500" fill="hold"/>
                                        <p:tgtEl>
                                          <p:spTgt spid="6"/>
                                        </p:tgtEl>
                                        <p:attrNameLst>
                                          <p:attrName>fill.type</p:attrName>
                                        </p:attrNameLst>
                                      </p:cBhvr>
                                      <p:to>
                                        <p:strVal val="solid"/>
                                      </p:to>
                                    </p:set>
                                    <p:set>
                                      <p:cBhvr>
                                        <p:cTn id="36"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البحر الواسع</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الذاكرة القوية</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اللسان الفصيح</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ماذا تعني كلمة القاموس في اللغة العربية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18</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2283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C5E0B3"/>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par>
                          <p:cTn id="30" fill="hold">
                            <p:stCondLst>
                              <p:cond delay="500"/>
                            </p:stCondLst>
                            <p:childTnLst>
                              <p:par>
                                <p:cTn id="31" presetID="26" presetClass="emph" presetSubtype="0" fill="hold" grpId="1" nodeType="afterEffect">
                                  <p:stCondLst>
                                    <p:cond delay="0"/>
                                  </p:stCondLst>
                                  <p:childTnLst>
                                    <p:animEffect transition="out" filter="fade">
                                      <p:cBhvr>
                                        <p:cTn id="32" dur="500" tmFilter="0, 0; .2, .5; .8, .5; 1, 0"/>
                                        <p:tgtEl>
                                          <p:spTgt spid="6"/>
                                        </p:tgtEl>
                                      </p:cBhvr>
                                    </p:animEffect>
                                    <p:animScale>
                                      <p:cBhvr>
                                        <p:cTn id="33" dur="250" autoRev="1" fill="hold"/>
                                        <p:tgtEl>
                                          <p:spTgt spid="6"/>
                                        </p:tgtEl>
                                      </p:cBhvr>
                                      <p:by x="105000" y="105000"/>
                                    </p:animScale>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iterate type="lt">
                                    <p:tmPct val="0"/>
                                  </p:iterate>
                                  <p:childTnLst>
                                    <p:animClr clrSpc="rgb" dir="cw">
                                      <p:cBhvr>
                                        <p:cTn id="38" dur="500" fill="hold"/>
                                        <p:tgtEl>
                                          <p:spTgt spid="8"/>
                                        </p:tgtEl>
                                        <p:attrNameLst>
                                          <p:attrName>fillcolor</p:attrName>
                                        </p:attrNameLst>
                                      </p:cBhvr>
                                      <p:to>
                                        <a:srgbClr val="FF7C80"/>
                                      </p:to>
                                    </p:animClr>
                                    <p:set>
                                      <p:cBhvr>
                                        <p:cTn id="39" dur="500" fill="hold"/>
                                        <p:tgtEl>
                                          <p:spTgt spid="8"/>
                                        </p:tgtEl>
                                        <p:attrNameLst>
                                          <p:attrName>fill.type</p:attrName>
                                        </p:attrNameLst>
                                      </p:cBhvr>
                                      <p:to>
                                        <p:strVal val="solid"/>
                                      </p:to>
                                    </p:set>
                                    <p:set>
                                      <p:cBhvr>
                                        <p:cTn id="40"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6" grpId="1"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أُناس</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ناس</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أناسي</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1790163" y="528035"/>
            <a:ext cx="860308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جمع كلمة 'إنسان'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19</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2" name="Rectangle 11"/>
          <p:cNvSpPr/>
          <p:nvPr/>
        </p:nvSpPr>
        <p:spPr>
          <a:xfrm>
            <a:off x="250870" y="5603562"/>
            <a:ext cx="10377353" cy="877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كلمة إنسان تجمع على أناسي، استنادا إلى ما ورد في القرآن الكريم </a:t>
            </a:r>
            <a:r>
              <a:rPr lang="ar-MA" sz="2400" b="1" dirty="0" err="1">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و"أنَاسِيّ</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 كثير".</a:t>
            </a:r>
            <a:endParaRPr lang="ar-MA" sz="2400" b="1" dirty="0" smtClean="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endParaRPr>
          </a:p>
        </p:txBody>
      </p:sp>
      <p:sp>
        <p:nvSpPr>
          <p:cNvPr id="15"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12173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FF7C8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
                                        </p:tgtEl>
                                        <p:attrNameLst>
                                          <p:attrName>fillcolor</p:attrName>
                                        </p:attrNameLst>
                                      </p:cBhvr>
                                      <p:to>
                                        <a:srgbClr val="FF7C80"/>
                                      </p:to>
                                    </p:animClr>
                                    <p:set>
                                      <p:cBhvr>
                                        <p:cTn id="28" dur="500" fill="hold"/>
                                        <p:tgtEl>
                                          <p:spTgt spid="6"/>
                                        </p:tgtEl>
                                        <p:attrNameLst>
                                          <p:attrName>fill.type</p:attrName>
                                        </p:attrNameLst>
                                      </p:cBhvr>
                                      <p:to>
                                        <p:strVal val="solid"/>
                                      </p:to>
                                    </p:set>
                                    <p:set>
                                      <p:cBhvr>
                                        <p:cTn id="29"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iterate type="lt">
                                    <p:tmPct val="0"/>
                                  </p:iterate>
                                  <p:childTnLst>
                                    <p:animClr clrSpc="rgb" dir="cw">
                                      <p:cBhvr>
                                        <p:cTn id="34" dur="500" fill="hold"/>
                                        <p:tgtEl>
                                          <p:spTgt spid="8"/>
                                        </p:tgtEl>
                                        <p:attrNameLst>
                                          <p:attrName>fillcolor</p:attrName>
                                        </p:attrNameLst>
                                      </p:cBhvr>
                                      <p:to>
                                        <a:srgbClr val="C5E0B3"/>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cTn>
                              </p:par>
                            </p:childTnLst>
                          </p:cTn>
                        </p:par>
                        <p:par>
                          <p:cTn id="37" fill="hold">
                            <p:stCondLst>
                              <p:cond delay="5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8" grpId="1" animBg="1"/>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016860" y="-2370259"/>
            <a:ext cx="4158282" cy="9200896"/>
          </a:xfrm>
          <a:prstGeom prst="rect">
            <a:avLst/>
          </a:prstGeom>
        </p:spPr>
      </p:pic>
      <p:sp>
        <p:nvSpPr>
          <p:cNvPr id="6" name="AutoShape 4">
            <a:extLst>
              <a:ext uri="{FF2B5EF4-FFF2-40B4-BE49-F238E27FC236}">
                <a16:creationId xmlns:a16="http://schemas.microsoft.com/office/drawing/2014/main" id="{8348C398-65B7-4355-B098-AC0F20AF2902}"/>
              </a:ext>
            </a:extLst>
          </p:cNvPr>
          <p:cNvSpPr>
            <a:spLocks noChangeArrowheads="1"/>
          </p:cNvSpPr>
          <p:nvPr/>
        </p:nvSpPr>
        <p:spPr bwMode="auto">
          <a:xfrm>
            <a:off x="4407994"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خِلَال</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7" name="AutoShape 4">
            <a:extLst>
              <a:ext uri="{FF2B5EF4-FFF2-40B4-BE49-F238E27FC236}">
                <a16:creationId xmlns:a16="http://schemas.microsoft.com/office/drawing/2014/main" id="{91685692-6924-4A2E-9C7A-4756687F3645}"/>
              </a:ext>
            </a:extLst>
          </p:cNvPr>
          <p:cNvSpPr>
            <a:spLocks noChangeArrowheads="1"/>
          </p:cNvSpPr>
          <p:nvPr/>
        </p:nvSpPr>
        <p:spPr bwMode="auto">
          <a:xfrm>
            <a:off x="8199522"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أخِلّاء</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8" name="AutoShape 4">
            <a:extLst>
              <a:ext uri="{FF2B5EF4-FFF2-40B4-BE49-F238E27FC236}">
                <a16:creationId xmlns:a16="http://schemas.microsoft.com/office/drawing/2014/main" id="{55F254E8-EBB8-4DB4-94B6-277405B88EC2}"/>
              </a:ext>
            </a:extLst>
          </p:cNvPr>
          <p:cNvSpPr>
            <a:spLocks noChangeArrowheads="1"/>
          </p:cNvSpPr>
          <p:nvPr/>
        </p:nvSpPr>
        <p:spPr bwMode="auto">
          <a:xfrm>
            <a:off x="616467" y="4494059"/>
            <a:ext cx="3240000" cy="720725"/>
          </a:xfrm>
          <a:prstGeom prst="roundRect">
            <a:avLst>
              <a:gd name="adj" fmla="val 50000"/>
            </a:avLst>
          </a:prstGeom>
          <a:solidFill>
            <a:schemeClr val="bg1"/>
          </a:solidFill>
          <a:ln w="28575">
            <a:noFill/>
            <a:round/>
            <a:headEnd/>
            <a:tailEnd/>
          </a:ln>
          <a:effectLst/>
        </p:spPr>
        <p:txBody>
          <a:bodyPr wrap="none" anchor="ctr"/>
          <a:lstStyle/>
          <a:p>
            <a:pPr algn="ctr" rtl="1"/>
            <a:r>
              <a:rPr lang="ar-SA"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خَلاخيلُ</a:t>
            </a:r>
            <a:endParaRPr lang="en-US" sz="36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0" name="Rectangle 9"/>
          <p:cNvSpPr/>
          <p:nvPr/>
        </p:nvSpPr>
        <p:spPr>
          <a:xfrm>
            <a:off x="2142186" y="528035"/>
            <a:ext cx="7907628" cy="3330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جمع كلمة 'خليل'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3" name="Pentagone 12"/>
          <p:cNvSpPr/>
          <p:nvPr/>
        </p:nvSpPr>
        <p:spPr>
          <a:xfrm rot="5400000">
            <a:off x="-159029" y="159027"/>
            <a:ext cx="1497500" cy="1179443"/>
          </a:xfrm>
          <a:prstGeom prst="homePlate">
            <a:avLst>
              <a:gd name="adj" fmla="val 26404"/>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vert270" rtlCol="0" anchor="ctr"/>
          <a:lstStyle/>
          <a:p>
            <a:pPr algn="ctr" rtl="1"/>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سؤال</a:t>
            </a:r>
          </a:p>
          <a:p>
            <a:pPr algn="ctr" rtl="1"/>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20</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5" name="Rectangle 14"/>
          <p:cNvSpPr/>
          <p:nvPr/>
        </p:nvSpPr>
        <p:spPr>
          <a:xfrm>
            <a:off x="809299" y="5475889"/>
            <a:ext cx="9718987" cy="733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dirty="0">
                <a:solidFill>
                  <a:srgbClr val="00B050"/>
                </a:solidFill>
                <a:latin typeface="Sakkal Majalla" panose="02000000000000000000" pitchFamily="2" charset="-78"/>
                <a:ea typeface="GE SS Unique Bold" panose="020A0503020102020204" pitchFamily="18" charset="-78"/>
                <a:cs typeface="Sakkal Majalla" panose="02000000000000000000" pitchFamily="2" charset="-78"/>
              </a:rPr>
              <a:t>فائدة : </a:t>
            </a:r>
            <a:r>
              <a:rPr lang="ar-MA" sz="2400" b="1" dirty="0">
                <a:solidFill>
                  <a:schemeClr val="tx1">
                    <a:lumMod val="65000"/>
                    <a:lumOff val="35000"/>
                  </a:schemeClr>
                </a:solidFill>
                <a:latin typeface="Sakkal Majalla" panose="02000000000000000000" pitchFamily="2" charset="-78"/>
                <a:ea typeface="GE SS Unique Bold" panose="020A0503020102020204" pitchFamily="18" charset="-78"/>
                <a:cs typeface="Sakkal Majalla" panose="02000000000000000000" pitchFamily="2" charset="-78"/>
              </a:rPr>
              <a:t>قد يجمع على ' خُلاّن'. الخِلاَلُ : مُنْفَرَجُ ما بين الشيئين (جاسُوا خِلاَلَ الدِّيار). خَلاخيلُ جمع خَلخال.</a:t>
            </a:r>
          </a:p>
        </p:txBody>
      </p:sp>
      <p:sp>
        <p:nvSpPr>
          <p:cNvPr id="16" name="Action Button: Return 3">
            <a:hlinkClick r:id="rId3" action="ppaction://hlinksldjump" highlightClick="1"/>
          </p:cNvPr>
          <p:cNvSpPr/>
          <p:nvPr/>
        </p:nvSpPr>
        <p:spPr>
          <a:xfrm>
            <a:off x="11277601" y="5822731"/>
            <a:ext cx="608270" cy="54959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3771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7"/>
                                        </p:tgtEl>
                                        <p:attrNameLst>
                                          <p:attrName>fillcolor</p:attrName>
                                        </p:attrNameLst>
                                      </p:cBhvr>
                                      <p:to>
                                        <a:srgbClr val="C5E0B3"/>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par>
                          <p:cTn id="23" fill="hold">
                            <p:stCondLst>
                              <p:cond delay="500"/>
                            </p:stCondLst>
                            <p:childTnLst>
                              <p:par>
                                <p:cTn id="24" presetID="26" presetClass="emph" presetSubtype="0" fill="hold" grpId="1" nodeType="afterEffect">
                                  <p:stCondLst>
                                    <p:cond delay="0"/>
                                  </p:stCondLst>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nextCondLst>
                <p:cond evt="onClick" delay="0">
                  <p:tgtEl>
                    <p:spTgt spid="7"/>
                  </p:tgtEl>
                </p:cond>
              </p:nextCondLst>
            </p:seq>
            <p:seq concurrent="1" nextAc="seek">
              <p:cTn id="30" restart="whenNotActive" fill="hold" evtFilter="cancelBubble" nodeType="interactiveSeq">
                <p:stCondLst>
                  <p:cond evt="onClick" delay="0">
                    <p:tgtEl>
                      <p:spTgt spid="6"/>
                    </p:tgtEl>
                  </p:cond>
                </p:stCondLst>
                <p:endSync evt="end" delay="0">
                  <p:rtn val="all"/>
                </p:endSync>
                <p:childTnLst>
                  <p:par>
                    <p:cTn id="31" fill="hold">
                      <p:stCondLst>
                        <p:cond delay="indefinite"/>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
                                        </p:tgtEl>
                                        <p:attrNameLst>
                                          <p:attrName>fillcolor</p:attrName>
                                        </p:attrNameLst>
                                      </p:cBhvr>
                                      <p:to>
                                        <a:srgbClr val="FF7C80"/>
                                      </p:to>
                                    </p:animClr>
                                    <p:set>
                                      <p:cBhvr>
                                        <p:cTn id="35" dur="500" fill="hold"/>
                                        <p:tgtEl>
                                          <p:spTgt spid="6"/>
                                        </p:tgtEl>
                                        <p:attrNameLst>
                                          <p:attrName>fill.type</p:attrName>
                                        </p:attrNameLst>
                                      </p:cBhvr>
                                      <p:to>
                                        <p:strVal val="solid"/>
                                      </p:to>
                                    </p:set>
                                    <p:set>
                                      <p:cBhvr>
                                        <p:cTn id="36"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indefinite"/>
                      </p:stCondLst>
                      <p:childTnLst>
                        <p:par>
                          <p:cTn id="39" fill="hold">
                            <p:stCondLst>
                              <p:cond delay="0"/>
                            </p:stCondLst>
                            <p:childTnLst>
                              <p:par>
                                <p:cTn id="40" presetID="1" presetClass="emph" presetSubtype="2" fill="hold" nodeType="clickEffect">
                                  <p:stCondLst>
                                    <p:cond delay="0"/>
                                  </p:stCondLst>
                                  <p:iterate type="lt">
                                    <p:tmPct val="0"/>
                                  </p:iterate>
                                  <p:childTnLst>
                                    <p:animClr clrSpc="rgb" dir="cw">
                                      <p:cBhvr>
                                        <p:cTn id="41" dur="500" fill="hold"/>
                                        <p:tgtEl>
                                          <p:spTgt spid="8"/>
                                        </p:tgtEl>
                                        <p:attrNameLst>
                                          <p:attrName>fillcolor</p:attrName>
                                        </p:attrNameLst>
                                      </p:cBhvr>
                                      <p:to>
                                        <a:srgbClr val="FF7C80"/>
                                      </p:to>
                                    </p:animClr>
                                    <p:set>
                                      <p:cBhvr>
                                        <p:cTn id="42" dur="500" fill="hold"/>
                                        <p:tgtEl>
                                          <p:spTgt spid="8"/>
                                        </p:tgtEl>
                                        <p:attrNameLst>
                                          <p:attrName>fill.type</p:attrName>
                                        </p:attrNameLst>
                                      </p:cBhvr>
                                      <p:to>
                                        <p:strVal val="solid"/>
                                      </p:to>
                                    </p:set>
                                    <p:set>
                                      <p:cBhvr>
                                        <p:cTn id="43"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7" grpId="1" animBg="1"/>
      <p:bldP spid="8" grpId="0" animBg="1"/>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3934" y="215158"/>
            <a:ext cx="6164132" cy="6164132"/>
          </a:xfrm>
          <a:prstGeom prst="rect">
            <a:avLst/>
          </a:prstGeom>
        </p:spPr>
      </p:pic>
      <p:sp>
        <p:nvSpPr>
          <p:cNvPr id="4" name="Titre 1"/>
          <p:cNvSpPr txBox="1">
            <a:spLocks/>
          </p:cNvSpPr>
          <p:nvPr/>
        </p:nvSpPr>
        <p:spPr>
          <a:xfrm>
            <a:off x="3457221" y="2687097"/>
            <a:ext cx="5277558" cy="2041408"/>
          </a:xfrm>
          <a:prstGeom prst="rect">
            <a:avLst/>
          </a:prstGeom>
          <a:solidFill>
            <a:schemeClr val="bg1"/>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1"/>
            <a:r>
              <a:rPr lang="ar-MA" sz="7200" b="1" dirty="0">
                <a:solidFill>
                  <a:schemeClr val="accent6">
                    <a:lumMod val="75000"/>
                  </a:schemeClr>
                </a:solidFill>
                <a:latin typeface="El Messiri Medium" pitchFamily="2" charset="-78"/>
                <a:cs typeface="El Messiri Medium" pitchFamily="2" charset="-78"/>
              </a:rPr>
              <a:t>لسان </a:t>
            </a:r>
            <a:endParaRPr lang="fr-MA" sz="7200" b="1" dirty="0">
              <a:solidFill>
                <a:schemeClr val="accent6">
                  <a:lumMod val="75000"/>
                </a:schemeClr>
              </a:solidFill>
              <a:latin typeface="El Messiri Medium" pitchFamily="2" charset="-78"/>
              <a:cs typeface="El Messiri Medium" pitchFamily="2" charset="-78"/>
            </a:endParaRPr>
          </a:p>
          <a:p>
            <a:pPr rtl="1"/>
            <a:r>
              <a:rPr lang="ar-MA" sz="7200" b="1" dirty="0">
                <a:solidFill>
                  <a:schemeClr val="accent6">
                    <a:lumMod val="75000"/>
                  </a:schemeClr>
                </a:solidFill>
                <a:latin typeface="El Messiri Medium" pitchFamily="2" charset="-78"/>
                <a:cs typeface="El Messiri Medium" pitchFamily="2" charset="-78"/>
              </a:rPr>
              <a:t>عربي </a:t>
            </a:r>
            <a:r>
              <a:rPr lang="ar-MA" sz="7200" b="1" dirty="0" smtClean="0">
                <a:solidFill>
                  <a:schemeClr val="accent6">
                    <a:lumMod val="75000"/>
                  </a:schemeClr>
                </a:solidFill>
                <a:latin typeface="El Messiri Medium" pitchFamily="2" charset="-78"/>
                <a:cs typeface="El Messiri Medium" pitchFamily="2" charset="-78"/>
              </a:rPr>
              <a:t>مبين</a:t>
            </a:r>
            <a:endParaRPr lang="fr-FR" sz="8000" b="1" dirty="0">
              <a:solidFill>
                <a:schemeClr val="accent6">
                  <a:lumMod val="75000"/>
                </a:schemeClr>
              </a:solidFill>
              <a:latin typeface="El Messiri Medium" pitchFamily="2" charset="-78"/>
              <a:ea typeface="AGA Cordoba V2 قرطبة" panose="02000508020000020004" pitchFamily="2" charset="-78"/>
              <a:cs typeface="El Messiri Medium" pitchFamily="2" charset="-78"/>
            </a:endParaRPr>
          </a:p>
        </p:txBody>
      </p:sp>
      <p:sp>
        <p:nvSpPr>
          <p:cNvPr id="2" name="Titre 1"/>
          <p:cNvSpPr>
            <a:spLocks noGrp="1"/>
          </p:cNvSpPr>
          <p:nvPr>
            <p:ph type="ctrTitle"/>
          </p:nvPr>
        </p:nvSpPr>
        <p:spPr>
          <a:xfrm>
            <a:off x="4692073" y="800686"/>
            <a:ext cx="2807855" cy="1281668"/>
          </a:xfrm>
        </p:spPr>
        <p:txBody>
          <a:bodyPr>
            <a:normAutofit/>
          </a:bodyPr>
          <a:lstStyle/>
          <a:p>
            <a:pPr rtl="1"/>
            <a:r>
              <a:rPr lang="ar-MA" sz="7200" dirty="0" smtClean="0">
                <a:latin typeface="Aref Ruqaa" panose="02000503000000000000" pitchFamily="2" charset="-78"/>
                <a:cs typeface="Aref Ruqaa" panose="02000503000000000000" pitchFamily="2" charset="-78"/>
              </a:rPr>
              <a:t>مسابقة</a:t>
            </a:r>
            <a:endParaRPr lang="fr-FR" dirty="0">
              <a:latin typeface="Aref Ruqaa" panose="02000503000000000000" pitchFamily="2" charset="-78"/>
              <a:cs typeface="Aref Ruqaa" panose="02000503000000000000" pitchFamily="2" charset="-78"/>
            </a:endParaRPr>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60571" y="5138121"/>
            <a:ext cx="858611" cy="858611"/>
          </a:xfrm>
          <a:prstGeom prst="rect">
            <a:avLst/>
          </a:prstGeom>
        </p:spPr>
      </p:pic>
    </p:spTree>
    <p:extLst>
      <p:ext uri="{BB962C8B-B14F-4D97-AF65-F5344CB8AC3E}">
        <p14:creationId xmlns:p14="http://schemas.microsoft.com/office/powerpoint/2010/main" val="2698403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1261</TotalTime>
  <Words>721</Words>
  <Application>Microsoft Office PowerPoint</Application>
  <PresentationFormat>Grand écran</PresentationFormat>
  <Paragraphs>155</Paragraphs>
  <Slides>23</Slides>
  <Notes>1</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23</vt:i4>
      </vt:variant>
    </vt:vector>
  </HeadingPairs>
  <TitlesOfParts>
    <vt:vector size="35" baseType="lpstr">
      <vt:lpstr>AGA Cordoba V2 قرطبة</vt:lpstr>
      <vt:lpstr>Aref Ruqaa</vt:lpstr>
      <vt:lpstr>Arial</vt:lpstr>
      <vt:lpstr>Calibri</vt:lpstr>
      <vt:lpstr>Calibri Light</vt:lpstr>
      <vt:lpstr>El Messiri</vt:lpstr>
      <vt:lpstr>El Messiri Medium</vt:lpstr>
      <vt:lpstr>GE SS Unique Bold</vt:lpstr>
      <vt:lpstr>Lemon Brush Personal Use Only T</vt:lpstr>
      <vt:lpstr>Sakkal Majalla</vt:lpstr>
      <vt:lpstr>Traditional Arabic</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مسابقة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مسابقة القدس</dc:title>
  <dc:creator>ZOULGAMI Brahim</dc:creator>
  <cp:lastModifiedBy>ZOULGAMI Brahim</cp:lastModifiedBy>
  <cp:revision>96</cp:revision>
  <dcterms:created xsi:type="dcterms:W3CDTF">2024-10-22T07:55:42Z</dcterms:created>
  <dcterms:modified xsi:type="dcterms:W3CDTF">2025-02-10T12:48:15Z</dcterms:modified>
</cp:coreProperties>
</file>