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audio2.wav" ContentType="audio/x-wav"/>
  <Override PartName="/ppt/media/audio3.wav" ContentType="audio/x-wav"/>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 id="2147483673" r:id="rId2"/>
  </p:sldMasterIdLst>
  <p:notesMasterIdLst>
    <p:notesMasterId r:id="rId25"/>
  </p:notesMasterIdLst>
  <p:sldIdLst>
    <p:sldId id="289" r:id="rId3"/>
    <p:sldId id="293" r:id="rId4"/>
    <p:sldId id="339" r:id="rId5"/>
    <p:sldId id="340" r:id="rId6"/>
    <p:sldId id="342" r:id="rId7"/>
    <p:sldId id="344" r:id="rId8"/>
    <p:sldId id="343" r:id="rId9"/>
    <p:sldId id="348" r:id="rId10"/>
    <p:sldId id="351" r:id="rId11"/>
    <p:sldId id="353" r:id="rId12"/>
    <p:sldId id="318" r:id="rId13"/>
    <p:sldId id="341" r:id="rId14"/>
    <p:sldId id="345" r:id="rId15"/>
    <p:sldId id="346" r:id="rId16"/>
    <p:sldId id="347" r:id="rId17"/>
    <p:sldId id="349" r:id="rId18"/>
    <p:sldId id="350" r:id="rId19"/>
    <p:sldId id="354" r:id="rId20"/>
    <p:sldId id="355" r:id="rId21"/>
    <p:sldId id="356" r:id="rId22"/>
    <p:sldId id="357" r:id="rId23"/>
    <p:sldId id="358" r:id="rId24"/>
  </p:sldIdLst>
  <p:sldSz cx="12192000" cy="6858000"/>
  <p:notesSz cx="6858000" cy="9144000"/>
  <p:defaultTextStyle>
    <a:defPPr>
      <a:defRPr lang="ar-SA"/>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339933"/>
    <a:srgbClr val="1DB3B2"/>
    <a:srgbClr val="FF9900"/>
    <a:srgbClr val="FFFFFF"/>
    <a:srgbClr val="F2F2F2"/>
    <a:srgbClr val="FFFFCC"/>
    <a:srgbClr val="800000"/>
    <a:srgbClr val="FFFF99"/>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816" y="6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0994F775-7527-4F01-A8CC-A8A518B01305}" type="datetimeFigureOut">
              <a:rPr lang="ar-SA" smtClean="0"/>
              <a:t>04/04/1446</a:t>
            </a:fld>
            <a:endParaRPr lang="ar-SA"/>
          </a:p>
        </p:txBody>
      </p:sp>
      <p:sp>
        <p:nvSpPr>
          <p:cNvPr id="4" name="عنصر نائب لصورة الشريحة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C6F3EF1-70D3-402D-B2DB-816634A33325}" type="slidenum">
              <a:rPr lang="ar-SA" smtClean="0"/>
              <a:t>‹N°›</a:t>
            </a:fld>
            <a:endParaRPr lang="ar-SA"/>
          </a:p>
        </p:txBody>
      </p:sp>
    </p:spTree>
    <p:extLst>
      <p:ext uri="{BB962C8B-B14F-4D97-AF65-F5344CB8AC3E}">
        <p14:creationId xmlns:p14="http://schemas.microsoft.com/office/powerpoint/2010/main" val="256644936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a:t>
            </a:fld>
            <a:endParaRPr lang="ar-SA"/>
          </a:p>
        </p:txBody>
      </p:sp>
    </p:spTree>
    <p:extLst>
      <p:ext uri="{BB962C8B-B14F-4D97-AF65-F5344CB8AC3E}">
        <p14:creationId xmlns:p14="http://schemas.microsoft.com/office/powerpoint/2010/main" val="29395314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dirty="0"/>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a:t>
            </a:fld>
            <a:endParaRPr lang="ar-SA"/>
          </a:p>
        </p:txBody>
      </p:sp>
    </p:spTree>
    <p:extLst>
      <p:ext uri="{BB962C8B-B14F-4D97-AF65-F5344CB8AC3E}">
        <p14:creationId xmlns:p14="http://schemas.microsoft.com/office/powerpoint/2010/main" val="560718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3</a:t>
            </a:fld>
            <a:endParaRPr lang="ar-SA"/>
          </a:p>
        </p:txBody>
      </p:sp>
    </p:spTree>
    <p:extLst>
      <p:ext uri="{BB962C8B-B14F-4D97-AF65-F5344CB8AC3E}">
        <p14:creationId xmlns:p14="http://schemas.microsoft.com/office/powerpoint/2010/main" val="1780705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4</a:t>
            </a:fld>
            <a:endParaRPr lang="ar-SA"/>
          </a:p>
        </p:txBody>
      </p:sp>
    </p:spTree>
    <p:extLst>
      <p:ext uri="{BB962C8B-B14F-4D97-AF65-F5344CB8AC3E}">
        <p14:creationId xmlns:p14="http://schemas.microsoft.com/office/powerpoint/2010/main" val="647162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5</a:t>
            </a:fld>
            <a:endParaRPr lang="ar-SA"/>
          </a:p>
        </p:txBody>
      </p:sp>
    </p:spTree>
    <p:extLst>
      <p:ext uri="{BB962C8B-B14F-4D97-AF65-F5344CB8AC3E}">
        <p14:creationId xmlns:p14="http://schemas.microsoft.com/office/powerpoint/2010/main" val="385012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6</a:t>
            </a:fld>
            <a:endParaRPr lang="ar-SA"/>
          </a:p>
        </p:txBody>
      </p:sp>
    </p:spTree>
    <p:extLst>
      <p:ext uri="{BB962C8B-B14F-4D97-AF65-F5344CB8AC3E}">
        <p14:creationId xmlns:p14="http://schemas.microsoft.com/office/powerpoint/2010/main" val="454812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7</a:t>
            </a:fld>
            <a:endParaRPr lang="ar-SA"/>
          </a:p>
        </p:txBody>
      </p:sp>
    </p:spTree>
    <p:extLst>
      <p:ext uri="{BB962C8B-B14F-4D97-AF65-F5344CB8AC3E}">
        <p14:creationId xmlns:p14="http://schemas.microsoft.com/office/powerpoint/2010/main" val="3265091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8</a:t>
            </a:fld>
            <a:endParaRPr lang="ar-SA"/>
          </a:p>
        </p:txBody>
      </p:sp>
    </p:spTree>
    <p:extLst>
      <p:ext uri="{BB962C8B-B14F-4D97-AF65-F5344CB8AC3E}">
        <p14:creationId xmlns:p14="http://schemas.microsoft.com/office/powerpoint/2010/main" val="2763990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9</a:t>
            </a:fld>
            <a:endParaRPr lang="ar-SA"/>
          </a:p>
        </p:txBody>
      </p:sp>
    </p:spTree>
    <p:extLst>
      <p:ext uri="{BB962C8B-B14F-4D97-AF65-F5344CB8AC3E}">
        <p14:creationId xmlns:p14="http://schemas.microsoft.com/office/powerpoint/2010/main" val="265866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10</a:t>
            </a:fld>
            <a:endParaRPr lang="ar-SA"/>
          </a:p>
        </p:txBody>
      </p:sp>
    </p:spTree>
    <p:extLst>
      <p:ext uri="{BB962C8B-B14F-4D97-AF65-F5344CB8AC3E}">
        <p14:creationId xmlns:p14="http://schemas.microsoft.com/office/powerpoint/2010/main" val="42505552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11</a:t>
            </a:fld>
            <a:endParaRPr lang="ar-SA"/>
          </a:p>
        </p:txBody>
      </p:sp>
    </p:spTree>
    <p:extLst>
      <p:ext uri="{BB962C8B-B14F-4D97-AF65-F5344CB8AC3E}">
        <p14:creationId xmlns:p14="http://schemas.microsoft.com/office/powerpoint/2010/main" val="1440041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12</a:t>
            </a:fld>
            <a:endParaRPr lang="ar-SA"/>
          </a:p>
        </p:txBody>
      </p:sp>
    </p:spTree>
    <p:extLst>
      <p:ext uri="{BB962C8B-B14F-4D97-AF65-F5344CB8AC3E}">
        <p14:creationId xmlns:p14="http://schemas.microsoft.com/office/powerpoint/2010/main" val="2607611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13</a:t>
            </a:fld>
            <a:endParaRPr lang="ar-SA"/>
          </a:p>
        </p:txBody>
      </p:sp>
    </p:spTree>
    <p:extLst>
      <p:ext uri="{BB962C8B-B14F-4D97-AF65-F5344CB8AC3E}">
        <p14:creationId xmlns:p14="http://schemas.microsoft.com/office/powerpoint/2010/main" val="3195516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14</a:t>
            </a:fld>
            <a:endParaRPr lang="ar-SA"/>
          </a:p>
        </p:txBody>
      </p:sp>
    </p:spTree>
    <p:extLst>
      <p:ext uri="{BB962C8B-B14F-4D97-AF65-F5344CB8AC3E}">
        <p14:creationId xmlns:p14="http://schemas.microsoft.com/office/powerpoint/2010/main" val="38213531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15</a:t>
            </a:fld>
            <a:endParaRPr lang="ar-SA"/>
          </a:p>
        </p:txBody>
      </p:sp>
    </p:spTree>
    <p:extLst>
      <p:ext uri="{BB962C8B-B14F-4D97-AF65-F5344CB8AC3E}">
        <p14:creationId xmlns:p14="http://schemas.microsoft.com/office/powerpoint/2010/main" val="4072941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16</a:t>
            </a:fld>
            <a:endParaRPr lang="ar-SA"/>
          </a:p>
        </p:txBody>
      </p:sp>
    </p:spTree>
    <p:extLst>
      <p:ext uri="{BB962C8B-B14F-4D97-AF65-F5344CB8AC3E}">
        <p14:creationId xmlns:p14="http://schemas.microsoft.com/office/powerpoint/2010/main" val="2746867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17</a:t>
            </a:fld>
            <a:endParaRPr lang="ar-SA"/>
          </a:p>
        </p:txBody>
      </p:sp>
    </p:spTree>
    <p:extLst>
      <p:ext uri="{BB962C8B-B14F-4D97-AF65-F5344CB8AC3E}">
        <p14:creationId xmlns:p14="http://schemas.microsoft.com/office/powerpoint/2010/main" val="1643045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18</a:t>
            </a:fld>
            <a:endParaRPr lang="ar-SA"/>
          </a:p>
        </p:txBody>
      </p:sp>
    </p:spTree>
    <p:extLst>
      <p:ext uri="{BB962C8B-B14F-4D97-AF65-F5344CB8AC3E}">
        <p14:creationId xmlns:p14="http://schemas.microsoft.com/office/powerpoint/2010/main" val="453968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19</a:t>
            </a:fld>
            <a:endParaRPr lang="ar-SA"/>
          </a:p>
        </p:txBody>
      </p:sp>
    </p:spTree>
    <p:extLst>
      <p:ext uri="{BB962C8B-B14F-4D97-AF65-F5344CB8AC3E}">
        <p14:creationId xmlns:p14="http://schemas.microsoft.com/office/powerpoint/2010/main" val="37278284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20</a:t>
            </a:fld>
            <a:endParaRPr lang="ar-SA"/>
          </a:p>
        </p:txBody>
      </p:sp>
    </p:spTree>
    <p:extLst>
      <p:ext uri="{BB962C8B-B14F-4D97-AF65-F5344CB8AC3E}">
        <p14:creationId xmlns:p14="http://schemas.microsoft.com/office/powerpoint/2010/main" val="2892502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21</a:t>
            </a:fld>
            <a:endParaRPr lang="ar-SA"/>
          </a:p>
        </p:txBody>
      </p:sp>
    </p:spTree>
    <p:extLst>
      <p:ext uri="{BB962C8B-B14F-4D97-AF65-F5344CB8AC3E}">
        <p14:creationId xmlns:p14="http://schemas.microsoft.com/office/powerpoint/2010/main" val="41198884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a:xfrm>
            <a:off x="381000" y="685800"/>
            <a:ext cx="6096000" cy="3429000"/>
          </a:xfrm>
        </p:spPr>
      </p:sp>
      <p:sp>
        <p:nvSpPr>
          <p:cNvPr id="3" name="عنصر نائب للملاحظات 2"/>
          <p:cNvSpPr>
            <a:spLocks noGrp="1"/>
          </p:cNvSpPr>
          <p:nvPr>
            <p:ph type="body" idx="1"/>
          </p:nvPr>
        </p:nvSpPr>
        <p:spPr/>
        <p:txBody>
          <a:bodyPr/>
          <a:lstStyle/>
          <a:p>
            <a:endParaRPr lang="ar-SA"/>
          </a:p>
        </p:txBody>
      </p:sp>
      <p:sp>
        <p:nvSpPr>
          <p:cNvPr id="4" name="عنصر نائب لرقم الشريحة 3"/>
          <p:cNvSpPr>
            <a:spLocks noGrp="1"/>
          </p:cNvSpPr>
          <p:nvPr>
            <p:ph type="sldNum" sz="quarter" idx="10"/>
          </p:nvPr>
        </p:nvSpPr>
        <p:spPr/>
        <p:txBody>
          <a:bodyPr/>
          <a:lstStyle/>
          <a:p>
            <a:fld id="{CC6F3EF1-70D3-402D-B2DB-816634A33325}" type="slidenum">
              <a:rPr lang="ar-SA" smtClean="0"/>
              <a:t>22</a:t>
            </a:fld>
            <a:endParaRPr lang="ar-SA"/>
          </a:p>
        </p:txBody>
      </p:sp>
    </p:spTree>
    <p:extLst>
      <p:ext uri="{BB962C8B-B14F-4D97-AF65-F5344CB8AC3E}">
        <p14:creationId xmlns:p14="http://schemas.microsoft.com/office/powerpoint/2010/main" val="2334882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6C00F95D-803B-4DAB-84E0-F253EDD0245A}" type="slidenum">
              <a:rPr lang="ar-SA"/>
              <a:pPr/>
              <a:t>‹N°›</a:t>
            </a:fld>
            <a:endParaRPr lang="en-US"/>
          </a:p>
        </p:txBody>
      </p:sp>
    </p:spTree>
    <p:extLst>
      <p:ext uri="{BB962C8B-B14F-4D97-AF65-F5344CB8AC3E}">
        <p14:creationId xmlns:p14="http://schemas.microsoft.com/office/powerpoint/2010/main" val="355677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0C63BF9-FF4A-4D6E-98AC-3D6E6E02512E}" type="slidenum">
              <a:rPr lang="ar-SA"/>
              <a:pPr/>
              <a:t>‹N°›</a:t>
            </a:fld>
            <a:endParaRPr lang="en-US"/>
          </a:p>
        </p:txBody>
      </p:sp>
    </p:spTree>
    <p:extLst>
      <p:ext uri="{BB962C8B-B14F-4D97-AF65-F5344CB8AC3E}">
        <p14:creationId xmlns:p14="http://schemas.microsoft.com/office/powerpoint/2010/main" val="2850368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28728C0A-A0C5-46D9-9A20-A4521F8EEA61}" type="slidenum">
              <a:rPr lang="ar-SA"/>
              <a:pPr/>
              <a:t>‹N°›</a:t>
            </a:fld>
            <a:endParaRPr lang="en-US"/>
          </a:p>
        </p:txBody>
      </p:sp>
    </p:spTree>
    <p:extLst>
      <p:ext uri="{BB962C8B-B14F-4D97-AF65-F5344CB8AC3E}">
        <p14:creationId xmlns:p14="http://schemas.microsoft.com/office/powerpoint/2010/main" val="1742192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93CF35E0-D74E-4718-885B-E1D7C534EB37}" type="slidenum">
              <a:rPr lang="ar-SA"/>
              <a:pPr/>
              <a:t>‹N°›</a:t>
            </a:fld>
            <a:endParaRPr lang="en-US"/>
          </a:p>
        </p:txBody>
      </p:sp>
    </p:spTree>
    <p:extLst>
      <p:ext uri="{BB962C8B-B14F-4D97-AF65-F5344CB8AC3E}">
        <p14:creationId xmlns:p14="http://schemas.microsoft.com/office/powerpoint/2010/main" val="2956187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p:cNvSpPr>
            <a:spLocks noGrp="1"/>
          </p:cNvSpPr>
          <p:nvPr>
            <p:ph type="dt" sz="half" idx="10"/>
          </p:nvPr>
        </p:nvSpPr>
        <p:spPr/>
        <p:txBody>
          <a:bodyPr/>
          <a:lstStyle>
            <a:lvl1pPr>
              <a:defRPr/>
            </a:lvl1pPr>
          </a:lstStyle>
          <a:p>
            <a:endParaRPr lang="en-US"/>
          </a:p>
        </p:txBody>
      </p:sp>
      <p:sp>
        <p:nvSpPr>
          <p:cNvPr id="8" name="عنصر نائب للتذييل 7"/>
          <p:cNvSpPr>
            <a:spLocks noGrp="1"/>
          </p:cNvSpPr>
          <p:nvPr>
            <p:ph type="ftr" sz="quarter" idx="11"/>
          </p:nvPr>
        </p:nvSpPr>
        <p:spPr/>
        <p:txBody>
          <a:bodyPr/>
          <a:lstStyle>
            <a:lvl1pPr>
              <a:defRPr/>
            </a:lvl1pPr>
          </a:lstStyle>
          <a:p>
            <a:endParaRPr lang="en-US"/>
          </a:p>
        </p:txBody>
      </p:sp>
      <p:sp>
        <p:nvSpPr>
          <p:cNvPr id="9" name="عنصر نائب لرقم الشريحة 8"/>
          <p:cNvSpPr>
            <a:spLocks noGrp="1"/>
          </p:cNvSpPr>
          <p:nvPr>
            <p:ph type="sldNum" sz="quarter" idx="12"/>
          </p:nvPr>
        </p:nvSpPr>
        <p:spPr/>
        <p:txBody>
          <a:bodyPr/>
          <a:lstStyle>
            <a:lvl1pPr>
              <a:defRPr/>
            </a:lvl1pPr>
          </a:lstStyle>
          <a:p>
            <a:fld id="{A52C747E-5C5C-49B2-B3E1-FB8246CA3C83}" type="slidenum">
              <a:rPr lang="ar-SA"/>
              <a:pPr/>
              <a:t>‹N°›</a:t>
            </a:fld>
            <a:endParaRPr lang="en-US"/>
          </a:p>
        </p:txBody>
      </p:sp>
    </p:spTree>
    <p:extLst>
      <p:ext uri="{BB962C8B-B14F-4D97-AF65-F5344CB8AC3E}">
        <p14:creationId xmlns:p14="http://schemas.microsoft.com/office/powerpoint/2010/main" val="2268830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تاريخ 2"/>
          <p:cNvSpPr>
            <a:spLocks noGrp="1"/>
          </p:cNvSpPr>
          <p:nvPr>
            <p:ph type="dt" sz="half" idx="10"/>
          </p:nvPr>
        </p:nvSpPr>
        <p:spPr/>
        <p:txBody>
          <a:bodyPr/>
          <a:lstStyle>
            <a:lvl1pPr>
              <a:defRPr/>
            </a:lvl1pPr>
          </a:lstStyle>
          <a:p>
            <a:endParaRPr lang="en-US"/>
          </a:p>
        </p:txBody>
      </p:sp>
      <p:sp>
        <p:nvSpPr>
          <p:cNvPr id="4" name="عنصر نائب للتذييل 3"/>
          <p:cNvSpPr>
            <a:spLocks noGrp="1"/>
          </p:cNvSpPr>
          <p:nvPr>
            <p:ph type="ftr" sz="quarter" idx="11"/>
          </p:nvPr>
        </p:nvSpPr>
        <p:spPr/>
        <p:txBody>
          <a:bodyPr/>
          <a:lstStyle>
            <a:lvl1pPr>
              <a:defRPr/>
            </a:lvl1pPr>
          </a:lstStyle>
          <a:p>
            <a:endParaRPr lang="en-US"/>
          </a:p>
        </p:txBody>
      </p:sp>
      <p:sp>
        <p:nvSpPr>
          <p:cNvPr id="5" name="عنصر نائب لرقم الشريحة 4"/>
          <p:cNvSpPr>
            <a:spLocks noGrp="1"/>
          </p:cNvSpPr>
          <p:nvPr>
            <p:ph type="sldNum" sz="quarter" idx="12"/>
          </p:nvPr>
        </p:nvSpPr>
        <p:spPr/>
        <p:txBody>
          <a:bodyPr/>
          <a:lstStyle>
            <a:lvl1pPr>
              <a:defRPr/>
            </a:lvl1pPr>
          </a:lstStyle>
          <a:p>
            <a:fld id="{3F2AC351-8E47-49E3-9868-18136C993544}" type="slidenum">
              <a:rPr lang="ar-SA"/>
              <a:pPr/>
              <a:t>‹N°›</a:t>
            </a:fld>
            <a:endParaRPr lang="en-US"/>
          </a:p>
        </p:txBody>
      </p:sp>
    </p:spTree>
    <p:extLst>
      <p:ext uri="{BB962C8B-B14F-4D97-AF65-F5344CB8AC3E}">
        <p14:creationId xmlns:p14="http://schemas.microsoft.com/office/powerpoint/2010/main" val="299799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lvl1pPr>
              <a:defRPr/>
            </a:lvl1pPr>
          </a:lstStyle>
          <a:p>
            <a:endParaRPr lang="en-US"/>
          </a:p>
        </p:txBody>
      </p:sp>
      <p:sp>
        <p:nvSpPr>
          <p:cNvPr id="3" name="عنصر نائب للتذييل 2"/>
          <p:cNvSpPr>
            <a:spLocks noGrp="1"/>
          </p:cNvSpPr>
          <p:nvPr>
            <p:ph type="ftr" sz="quarter" idx="11"/>
          </p:nvPr>
        </p:nvSpPr>
        <p:spPr/>
        <p:txBody>
          <a:bodyPr/>
          <a:lstStyle>
            <a:lvl1pPr>
              <a:defRPr/>
            </a:lvl1pPr>
          </a:lstStyle>
          <a:p>
            <a:endParaRPr lang="en-US"/>
          </a:p>
        </p:txBody>
      </p:sp>
      <p:sp>
        <p:nvSpPr>
          <p:cNvPr id="4" name="عنصر نائب لرقم الشريحة 3"/>
          <p:cNvSpPr>
            <a:spLocks noGrp="1"/>
          </p:cNvSpPr>
          <p:nvPr>
            <p:ph type="sldNum" sz="quarter" idx="12"/>
          </p:nvPr>
        </p:nvSpPr>
        <p:spPr/>
        <p:txBody>
          <a:bodyPr/>
          <a:lstStyle>
            <a:lvl1pPr>
              <a:defRPr/>
            </a:lvl1pPr>
          </a:lstStyle>
          <a:p>
            <a:fld id="{05F78DCE-E2D2-4D68-B3C9-99A51157011F}" type="slidenum">
              <a:rPr lang="ar-SA"/>
              <a:pPr/>
              <a:t>‹N°›</a:t>
            </a:fld>
            <a:endParaRPr lang="en-US"/>
          </a:p>
        </p:txBody>
      </p:sp>
    </p:spTree>
    <p:extLst>
      <p:ext uri="{BB962C8B-B14F-4D97-AF65-F5344CB8AC3E}">
        <p14:creationId xmlns:p14="http://schemas.microsoft.com/office/powerpoint/2010/main" val="984833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B76946FC-6577-4FF4-B16D-C3BEC74AD6BB}" type="slidenum">
              <a:rPr lang="ar-SA"/>
              <a:pPr/>
              <a:t>‹N°›</a:t>
            </a:fld>
            <a:endParaRPr lang="en-US"/>
          </a:p>
        </p:txBody>
      </p:sp>
    </p:spTree>
    <p:extLst>
      <p:ext uri="{BB962C8B-B14F-4D97-AF65-F5344CB8AC3E}">
        <p14:creationId xmlns:p14="http://schemas.microsoft.com/office/powerpoint/2010/main" val="589265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lvl1pPr>
              <a:defRPr/>
            </a:lvl1pPr>
          </a:lstStyle>
          <a:p>
            <a:endParaRPr lang="en-US"/>
          </a:p>
        </p:txBody>
      </p:sp>
      <p:sp>
        <p:nvSpPr>
          <p:cNvPr id="6" name="عنصر نائب للتذييل 5"/>
          <p:cNvSpPr>
            <a:spLocks noGrp="1"/>
          </p:cNvSpPr>
          <p:nvPr>
            <p:ph type="ftr" sz="quarter" idx="11"/>
          </p:nvPr>
        </p:nvSpPr>
        <p:spPr/>
        <p:txBody>
          <a:bodyPr/>
          <a:lstStyle>
            <a:lvl1pPr>
              <a:defRPr/>
            </a:lvl1pPr>
          </a:lstStyle>
          <a:p>
            <a:endParaRPr lang="en-US"/>
          </a:p>
        </p:txBody>
      </p:sp>
      <p:sp>
        <p:nvSpPr>
          <p:cNvPr id="7" name="عنصر نائب لرقم الشريحة 6"/>
          <p:cNvSpPr>
            <a:spLocks noGrp="1"/>
          </p:cNvSpPr>
          <p:nvPr>
            <p:ph type="sldNum" sz="quarter" idx="12"/>
          </p:nvPr>
        </p:nvSpPr>
        <p:spPr/>
        <p:txBody>
          <a:bodyPr/>
          <a:lstStyle>
            <a:lvl1pPr>
              <a:defRPr/>
            </a:lvl1pPr>
          </a:lstStyle>
          <a:p>
            <a:fld id="{ED323EDC-950E-4A7F-98D5-CC0496A13375}" type="slidenum">
              <a:rPr lang="ar-SA"/>
              <a:pPr/>
              <a:t>‹N°›</a:t>
            </a:fld>
            <a:endParaRPr lang="en-US"/>
          </a:p>
        </p:txBody>
      </p:sp>
    </p:spTree>
    <p:extLst>
      <p:ext uri="{BB962C8B-B14F-4D97-AF65-F5344CB8AC3E}">
        <p14:creationId xmlns:p14="http://schemas.microsoft.com/office/powerpoint/2010/main" val="431646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C202BE20-6DFD-47FC-8C76-84985E577406}" type="slidenum">
              <a:rPr lang="ar-SA"/>
              <a:pPr/>
              <a:t>‹N°›</a:t>
            </a:fld>
            <a:endParaRPr lang="en-US"/>
          </a:p>
        </p:txBody>
      </p:sp>
    </p:spTree>
    <p:extLst>
      <p:ext uri="{BB962C8B-B14F-4D97-AF65-F5344CB8AC3E}">
        <p14:creationId xmlns:p14="http://schemas.microsoft.com/office/powerpoint/2010/main" val="35556486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p:cNvSpPr>
            <a:spLocks noGrp="1"/>
          </p:cNvSpPr>
          <p:nvPr>
            <p:ph type="dt" sz="half" idx="10"/>
          </p:nvPr>
        </p:nvSpPr>
        <p:spPr/>
        <p:txBody>
          <a:bodyPr/>
          <a:lstStyle>
            <a:lvl1pPr>
              <a:defRPr/>
            </a:lvl1pPr>
          </a:lstStyle>
          <a:p>
            <a:endParaRPr lang="en-US"/>
          </a:p>
        </p:txBody>
      </p:sp>
      <p:sp>
        <p:nvSpPr>
          <p:cNvPr id="5" name="عنصر نائب للتذييل 4"/>
          <p:cNvSpPr>
            <a:spLocks noGrp="1"/>
          </p:cNvSpPr>
          <p:nvPr>
            <p:ph type="ftr" sz="quarter" idx="11"/>
          </p:nvPr>
        </p:nvSpPr>
        <p:spPr/>
        <p:txBody>
          <a:bodyPr/>
          <a:lstStyle>
            <a:lvl1pPr>
              <a:defRPr/>
            </a:lvl1pPr>
          </a:lstStyle>
          <a:p>
            <a:endParaRPr lang="en-US"/>
          </a:p>
        </p:txBody>
      </p:sp>
      <p:sp>
        <p:nvSpPr>
          <p:cNvPr id="6" name="عنصر نائب لرقم الشريحة 5"/>
          <p:cNvSpPr>
            <a:spLocks noGrp="1"/>
          </p:cNvSpPr>
          <p:nvPr>
            <p:ph type="sldNum" sz="quarter" idx="12"/>
          </p:nvPr>
        </p:nvSpPr>
        <p:spPr/>
        <p:txBody>
          <a:bodyPr/>
          <a:lstStyle>
            <a:lvl1pPr>
              <a:defRPr/>
            </a:lvl1pPr>
          </a:lstStyle>
          <a:p>
            <a:fld id="{4B50C751-B8C0-47D1-B872-6C92A3549523}" type="slidenum">
              <a:rPr lang="ar-SA"/>
              <a:pPr/>
              <a:t>‹N°›</a:t>
            </a:fld>
            <a:endParaRPr lang="en-US"/>
          </a:p>
        </p:txBody>
      </p:sp>
    </p:spTree>
    <p:extLst>
      <p:ext uri="{BB962C8B-B14F-4D97-AF65-F5344CB8AC3E}">
        <p14:creationId xmlns:p14="http://schemas.microsoft.com/office/powerpoint/2010/main" val="3094168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914400" y="2130426"/>
            <a:ext cx="10363200" cy="1470025"/>
          </a:xfrm>
          <a:prstGeom prst="rect">
            <a:avLst/>
          </a:prstGeom>
        </p:spPr>
        <p:txBody>
          <a:bodyPr/>
          <a:lstStyle/>
          <a:p>
            <a:r>
              <a:rPr lang="ar-SA"/>
              <a:t>انقر لتحرير نمط العنوان الرئيسي</a:t>
            </a:r>
          </a:p>
        </p:txBody>
      </p:sp>
      <p:sp>
        <p:nvSpPr>
          <p:cNvPr id="3" name="عنوان فرعي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a:t>انقر لتحرير نمط العنوان الثانوي الرئيسي</a:t>
            </a:r>
          </a:p>
        </p:txBody>
      </p:sp>
    </p:spTree>
    <p:extLst>
      <p:ext uri="{BB962C8B-B14F-4D97-AF65-F5344CB8AC3E}">
        <p14:creationId xmlns:p14="http://schemas.microsoft.com/office/powerpoint/2010/main" val="3735671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4638"/>
            <a:ext cx="10972800" cy="1143000"/>
          </a:xfrm>
          <a:prstGeom prst="rect">
            <a:avLst/>
          </a:prstGeom>
        </p:spPr>
        <p:txBody>
          <a:bodyPr/>
          <a:lstStyle/>
          <a:p>
            <a:r>
              <a:rPr lang="ar-SA"/>
              <a:t>انقر لتحرير نمط العنوان الرئيسي</a:t>
            </a:r>
          </a:p>
        </p:txBody>
      </p:sp>
      <p:sp>
        <p:nvSpPr>
          <p:cNvPr id="3" name="عنصر نائب للمحتوى 2"/>
          <p:cNvSpPr>
            <a:spLocks noGrp="1"/>
          </p:cNvSpPr>
          <p:nvPr>
            <p:ph idx="1"/>
          </p:nvPr>
        </p:nvSpPr>
        <p:spPr>
          <a:xfrm>
            <a:off x="609600" y="1600201"/>
            <a:ext cx="10972800" cy="4525963"/>
          </a:xfrm>
          <a:prstGeom prst="rect">
            <a:avLst/>
          </a:prstGeo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Tree>
    <p:extLst>
      <p:ext uri="{BB962C8B-B14F-4D97-AF65-F5344CB8AC3E}">
        <p14:creationId xmlns:p14="http://schemas.microsoft.com/office/powerpoint/2010/main" val="1703842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963084" y="4406901"/>
            <a:ext cx="10363200" cy="1362075"/>
          </a:xfrm>
          <a:prstGeom prst="rect">
            <a:avLst/>
          </a:prstGeom>
        </p:spPr>
        <p:txBody>
          <a:bodyPr anchor="t"/>
          <a:lstStyle>
            <a:lvl1pPr algn="r">
              <a:defRPr sz="4000" b="1" cap="all"/>
            </a:lvl1pPr>
          </a:lstStyle>
          <a:p>
            <a:r>
              <a:rPr lang="ar-SA"/>
              <a:t>انقر لتحرير نمط العنوان الرئيسي</a:t>
            </a:r>
          </a:p>
        </p:txBody>
      </p:sp>
      <p:sp>
        <p:nvSpPr>
          <p:cNvPr id="3" name="عنصر نائب للنص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a:t>انقر لتحرير أنماط النص الرئيسي</a:t>
            </a:r>
          </a:p>
        </p:txBody>
      </p:sp>
    </p:spTree>
    <p:extLst>
      <p:ext uri="{BB962C8B-B14F-4D97-AF65-F5344CB8AC3E}">
        <p14:creationId xmlns:p14="http://schemas.microsoft.com/office/powerpoint/2010/main" val="1297024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4638"/>
            <a:ext cx="10972800" cy="1143000"/>
          </a:xfrm>
          <a:prstGeom prst="rect">
            <a:avLst/>
          </a:prstGeom>
        </p:spPr>
        <p:txBody>
          <a:bodyPr/>
          <a:lstStyle/>
          <a:p>
            <a:r>
              <a:rPr lang="ar-SA"/>
              <a:t>انقر لتحرير نمط العنوان الرئيسي</a:t>
            </a:r>
          </a:p>
        </p:txBody>
      </p:sp>
      <p:sp>
        <p:nvSpPr>
          <p:cNvPr id="3" name="عنصر نائب للمحتوى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Tree>
    <p:extLst>
      <p:ext uri="{BB962C8B-B14F-4D97-AF65-F5344CB8AC3E}">
        <p14:creationId xmlns:p14="http://schemas.microsoft.com/office/powerpoint/2010/main" val="26153326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4638"/>
            <a:ext cx="10972800" cy="1143000"/>
          </a:xfrm>
          <a:prstGeom prst="rect">
            <a:avLst/>
          </a:prstGeom>
        </p:spPr>
        <p:txBody>
          <a:bodyPr/>
          <a:lstStyle>
            <a:lvl1pPr>
              <a:defRPr/>
            </a:lvl1pPr>
          </a:lstStyle>
          <a:p>
            <a:r>
              <a:rPr lang="ar-SA"/>
              <a:t>انقر لتحرير نمط العنوان الرئيسي</a:t>
            </a:r>
          </a:p>
        </p:txBody>
      </p:sp>
      <p:sp>
        <p:nvSpPr>
          <p:cNvPr id="3" name="عنصر نائب للنص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Tree>
    <p:extLst>
      <p:ext uri="{BB962C8B-B14F-4D97-AF65-F5344CB8AC3E}">
        <p14:creationId xmlns:p14="http://schemas.microsoft.com/office/powerpoint/2010/main" val="1936197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4638"/>
            <a:ext cx="10972800" cy="1143000"/>
          </a:xfrm>
          <a:prstGeom prst="rect">
            <a:avLst/>
          </a:prstGeom>
        </p:spPr>
        <p:txBody>
          <a:bodyPr/>
          <a:lstStyle/>
          <a:p>
            <a:r>
              <a:rPr lang="ar-SA"/>
              <a:t>انقر لتحرير نمط العنوان الرئيسي</a:t>
            </a:r>
          </a:p>
        </p:txBody>
      </p:sp>
    </p:spTree>
    <p:extLst>
      <p:ext uri="{BB962C8B-B14F-4D97-AF65-F5344CB8AC3E}">
        <p14:creationId xmlns:p14="http://schemas.microsoft.com/office/powerpoint/2010/main" val="4223954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4502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09601" y="273050"/>
            <a:ext cx="4011084" cy="1162050"/>
          </a:xfrm>
          <a:prstGeom prst="rect">
            <a:avLst/>
          </a:prstGeom>
        </p:spPr>
        <p:txBody>
          <a:bodyPr anchor="b"/>
          <a:lstStyle>
            <a:lvl1pPr algn="r">
              <a:defRPr sz="2000" b="1"/>
            </a:lvl1pPr>
          </a:lstStyle>
          <a:p>
            <a:r>
              <a:rPr lang="ar-SA"/>
              <a:t>انقر لتحرير نمط العنوان الرئيسي</a:t>
            </a:r>
          </a:p>
        </p:txBody>
      </p:sp>
      <p:sp>
        <p:nvSpPr>
          <p:cNvPr id="3" name="عنصر نائب للمحتوى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Tree>
    <p:extLst>
      <p:ext uri="{BB962C8B-B14F-4D97-AF65-F5344CB8AC3E}">
        <p14:creationId xmlns:p14="http://schemas.microsoft.com/office/powerpoint/2010/main" val="547016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2389717" y="4800600"/>
            <a:ext cx="7315200" cy="566738"/>
          </a:xfrm>
          <a:prstGeom prst="rect">
            <a:avLst/>
          </a:prstGeom>
        </p:spPr>
        <p:txBody>
          <a:bodyPr anchor="b"/>
          <a:lstStyle>
            <a:lvl1pPr algn="r">
              <a:defRPr sz="2000" b="1"/>
            </a:lvl1pPr>
          </a:lstStyle>
          <a:p>
            <a:r>
              <a:rPr lang="ar-SA"/>
              <a:t>انقر لتحرير نمط العنوان الرئيسي</a:t>
            </a:r>
          </a:p>
        </p:txBody>
      </p:sp>
      <p:sp>
        <p:nvSpPr>
          <p:cNvPr id="3" name="عنصر نائب للصورة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Tree>
    <p:extLst>
      <p:ext uri="{BB962C8B-B14F-4D97-AF65-F5344CB8AC3E}">
        <p14:creationId xmlns:p14="http://schemas.microsoft.com/office/powerpoint/2010/main" val="16267026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a:xfrm>
            <a:off x="609600" y="274638"/>
            <a:ext cx="10972800" cy="1143000"/>
          </a:xfrm>
          <a:prstGeom prst="rect">
            <a:avLst/>
          </a:prstGeom>
        </p:spPr>
        <p:txBody>
          <a:bodyPr/>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1600201"/>
            <a:ext cx="10972800" cy="4525963"/>
          </a:xfrm>
          <a:prstGeom prst="rect">
            <a:avLst/>
          </a:prstGeo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Tree>
    <p:extLst>
      <p:ext uri="{BB962C8B-B14F-4D97-AF65-F5344CB8AC3E}">
        <p14:creationId xmlns:p14="http://schemas.microsoft.com/office/powerpoint/2010/main" val="24200985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839200" y="274639"/>
            <a:ext cx="2743200" cy="5851525"/>
          </a:xfrm>
          <a:prstGeom prst="rect">
            <a:avLst/>
          </a:prstGeom>
        </p:spPr>
        <p:txBody>
          <a:bodyPr vert="eaVert"/>
          <a:lstStyle/>
          <a:p>
            <a:r>
              <a:rPr lang="ar-SA"/>
              <a:t>انقر لتحرير نمط العنوان الرئيسي</a:t>
            </a:r>
          </a:p>
        </p:txBody>
      </p:sp>
      <p:sp>
        <p:nvSpPr>
          <p:cNvPr id="3" name="عنصر نائب للعنوان العمودي 2"/>
          <p:cNvSpPr>
            <a:spLocks noGrp="1"/>
          </p:cNvSpPr>
          <p:nvPr>
            <p:ph type="body" orient="vert" idx="1"/>
          </p:nvPr>
        </p:nvSpPr>
        <p:spPr>
          <a:xfrm>
            <a:off x="609600" y="274639"/>
            <a:ext cx="8026400" cy="5851525"/>
          </a:xfrm>
          <a:prstGeom prst="rect">
            <a:avLst/>
          </a:prstGeo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Tree>
    <p:extLst>
      <p:ext uri="{BB962C8B-B14F-4D97-AF65-F5344CB8AC3E}">
        <p14:creationId xmlns:p14="http://schemas.microsoft.com/office/powerpoint/2010/main" val="1630159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ar-SA"/>
              <a:t>انقر لتحرير نمط العنوان الرئيسي</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1028" name="Rectangle 4"/>
          <p:cNvSpPr>
            <a:spLocks noGrp="1" noChangeArrowheads="1"/>
          </p:cNvSpPr>
          <p:nvPr>
            <p:ph type="dt" sz="half" idx="2"/>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fld id="{41C099A6-6217-4BA2-8E9F-A795B2C55C7C}" type="slidenum">
              <a:rPr lang="ar-SA"/>
              <a:pPr/>
              <a:t>‹N°›</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6866" name="Picture 2">
            <a:hlinkClick r:id="" action="ppaction://hlinkshowjump?jump=endshow"/>
          </p:cNvPr>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1353801" y="6042025"/>
            <a:ext cx="732367" cy="769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1" fontAlgn="base">
        <a:spcBef>
          <a:spcPct val="0"/>
        </a:spcBef>
        <a:spcAft>
          <a:spcPct val="0"/>
        </a:spcAft>
        <a:defRPr sz="4400">
          <a:solidFill>
            <a:schemeClr val="tx2"/>
          </a:solidFill>
          <a:latin typeface="+mj-lt"/>
          <a:ea typeface="+mj-ea"/>
          <a:cs typeface="+mj-cs"/>
        </a:defRPr>
      </a:lvl1pPr>
      <a:lvl2pPr algn="ctr" rtl="1" fontAlgn="base">
        <a:spcBef>
          <a:spcPct val="0"/>
        </a:spcBef>
        <a:spcAft>
          <a:spcPct val="0"/>
        </a:spcAft>
        <a:defRPr sz="4400">
          <a:solidFill>
            <a:schemeClr val="tx2"/>
          </a:solidFill>
          <a:latin typeface="Arial" pitchFamily="34" charset="0"/>
          <a:cs typeface="Arial" pitchFamily="34" charset="0"/>
        </a:defRPr>
      </a:lvl2pPr>
      <a:lvl3pPr algn="ctr" rtl="1" fontAlgn="base">
        <a:spcBef>
          <a:spcPct val="0"/>
        </a:spcBef>
        <a:spcAft>
          <a:spcPct val="0"/>
        </a:spcAft>
        <a:defRPr sz="4400">
          <a:solidFill>
            <a:schemeClr val="tx2"/>
          </a:solidFill>
          <a:latin typeface="Arial" pitchFamily="34" charset="0"/>
          <a:cs typeface="Arial" pitchFamily="34" charset="0"/>
        </a:defRPr>
      </a:lvl3pPr>
      <a:lvl4pPr algn="ctr" rtl="1" fontAlgn="base">
        <a:spcBef>
          <a:spcPct val="0"/>
        </a:spcBef>
        <a:spcAft>
          <a:spcPct val="0"/>
        </a:spcAft>
        <a:defRPr sz="4400">
          <a:solidFill>
            <a:schemeClr val="tx2"/>
          </a:solidFill>
          <a:latin typeface="Arial" pitchFamily="34" charset="0"/>
          <a:cs typeface="Arial" pitchFamily="34" charset="0"/>
        </a:defRPr>
      </a:lvl4pPr>
      <a:lvl5pPr algn="ctr" rtl="1" fontAlgn="base">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fontAlgn="base">
        <a:spcBef>
          <a:spcPct val="20000"/>
        </a:spcBef>
        <a:spcAft>
          <a:spcPct val="0"/>
        </a:spcAft>
        <a:buChar char="•"/>
        <a:defRPr sz="3200">
          <a:solidFill>
            <a:schemeClr val="tx1"/>
          </a:solidFill>
          <a:latin typeface="+mn-lt"/>
          <a:ea typeface="+mn-ea"/>
          <a:cs typeface="+mn-cs"/>
        </a:defRPr>
      </a:lvl1pPr>
      <a:lvl2pPr marL="742950" indent="-285750" algn="r" rtl="1" fontAlgn="base">
        <a:spcBef>
          <a:spcPct val="20000"/>
        </a:spcBef>
        <a:spcAft>
          <a:spcPct val="0"/>
        </a:spcAft>
        <a:buChar char="–"/>
        <a:defRPr sz="2800">
          <a:solidFill>
            <a:schemeClr val="tx1"/>
          </a:solidFill>
          <a:latin typeface="+mn-lt"/>
          <a:cs typeface="+mn-cs"/>
        </a:defRPr>
      </a:lvl2pPr>
      <a:lvl3pPr marL="1143000" indent="-228600" algn="r" rtl="1" fontAlgn="base">
        <a:spcBef>
          <a:spcPct val="20000"/>
        </a:spcBef>
        <a:spcAft>
          <a:spcPct val="0"/>
        </a:spcAft>
        <a:buChar char="•"/>
        <a:defRPr sz="2400">
          <a:solidFill>
            <a:schemeClr val="tx1"/>
          </a:solidFill>
          <a:latin typeface="+mn-lt"/>
          <a:cs typeface="+mn-cs"/>
        </a:defRPr>
      </a:lvl3pPr>
      <a:lvl4pPr marL="1600200" indent="-228600" algn="r" rtl="1" fontAlgn="base">
        <a:spcBef>
          <a:spcPct val="20000"/>
        </a:spcBef>
        <a:spcAft>
          <a:spcPct val="0"/>
        </a:spcAft>
        <a:buChar char="–"/>
        <a:defRPr sz="2000">
          <a:solidFill>
            <a:schemeClr val="tx1"/>
          </a:solidFill>
          <a:latin typeface="+mn-lt"/>
          <a:cs typeface="+mn-cs"/>
        </a:defRPr>
      </a:lvl4pPr>
      <a:lvl5pPr marL="2057400" indent="-228600" algn="r" rtl="1" fontAlgn="base">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5.xml"/><Relationship Id="rId13" Type="http://schemas.openxmlformats.org/officeDocument/2006/relationships/slide" Target="slide21.xml"/><Relationship Id="rId18" Type="http://schemas.openxmlformats.org/officeDocument/2006/relationships/slide" Target="slide6.xml"/><Relationship Id="rId3" Type="http://schemas.openxmlformats.org/officeDocument/2006/relationships/image" Target="../media/image5.png"/><Relationship Id="rId21" Type="http://schemas.openxmlformats.org/officeDocument/2006/relationships/slide" Target="slide9.xml"/><Relationship Id="rId7" Type="http://schemas.openxmlformats.org/officeDocument/2006/relationships/slide" Target="slide14.xml"/><Relationship Id="rId12" Type="http://schemas.openxmlformats.org/officeDocument/2006/relationships/slide" Target="slide20.xml"/><Relationship Id="rId17" Type="http://schemas.openxmlformats.org/officeDocument/2006/relationships/slide" Target="slide5.xml"/><Relationship Id="rId2" Type="http://schemas.openxmlformats.org/officeDocument/2006/relationships/notesSlide" Target="../notesSlides/notesSlide2.xml"/><Relationship Id="rId16" Type="http://schemas.openxmlformats.org/officeDocument/2006/relationships/slide" Target="slide4.xml"/><Relationship Id="rId20" Type="http://schemas.openxmlformats.org/officeDocument/2006/relationships/slide" Target="slide8.xml"/><Relationship Id="rId1" Type="http://schemas.openxmlformats.org/officeDocument/2006/relationships/slideLayout" Target="../slideLayouts/slideLayout7.xml"/><Relationship Id="rId6" Type="http://schemas.openxmlformats.org/officeDocument/2006/relationships/slide" Target="slide13.xml"/><Relationship Id="rId11" Type="http://schemas.openxmlformats.org/officeDocument/2006/relationships/slide" Target="slide18.xml"/><Relationship Id="rId5" Type="http://schemas.openxmlformats.org/officeDocument/2006/relationships/slide" Target="slide12.xml"/><Relationship Id="rId15" Type="http://schemas.openxmlformats.org/officeDocument/2006/relationships/slide" Target="slide3.xml"/><Relationship Id="rId23" Type="http://schemas.openxmlformats.org/officeDocument/2006/relationships/slide" Target="slide19.xml"/><Relationship Id="rId10" Type="http://schemas.openxmlformats.org/officeDocument/2006/relationships/slide" Target="slide17.xml"/><Relationship Id="rId19" Type="http://schemas.openxmlformats.org/officeDocument/2006/relationships/slide" Target="slide7.xml"/><Relationship Id="rId4" Type="http://schemas.openxmlformats.org/officeDocument/2006/relationships/slide" Target="slide11.xml"/><Relationship Id="rId9" Type="http://schemas.openxmlformats.org/officeDocument/2006/relationships/slide" Target="slide16.xml"/><Relationship Id="rId14" Type="http://schemas.openxmlformats.org/officeDocument/2006/relationships/slide" Target="slide22.xml"/><Relationship Id="rId22" Type="http://schemas.openxmlformats.org/officeDocument/2006/relationships/slide" Target="slide1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5.png"/><Relationship Id="rId4" Type="http://schemas.openxmlformats.org/officeDocument/2006/relationships/audio" Target="../media/audio3.wav"/></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slide" Target="slide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5.png"/><Relationship Id="rId4" Type="http://schemas.openxmlformats.org/officeDocument/2006/relationships/audio" Target="../media/audio3.wav"/></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slide" Target="slide2.xml"/><Relationship Id="rId5" Type="http://schemas.openxmlformats.org/officeDocument/2006/relationships/image" Target="../media/image5.png"/><Relationship Id="rId4" Type="http://schemas.openxmlformats.org/officeDocument/2006/relationships/audio" Target="../media/audio3.wav"/></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slide" Target="slide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lumMod val="50000"/>
          </a:schemeClr>
        </a:solidFill>
        <a:effectLst/>
      </p:bgPr>
    </p:bg>
    <p:spTree>
      <p:nvGrpSpPr>
        <p:cNvPr id="1" name=""/>
        <p:cNvGrpSpPr/>
        <p:nvPr/>
      </p:nvGrpSpPr>
      <p:grpSpPr>
        <a:xfrm>
          <a:off x="0" y="0"/>
          <a:ext cx="0" cy="0"/>
          <a:chOff x="0" y="0"/>
          <a:chExt cx="0" cy="0"/>
        </a:xfrm>
      </p:grpSpPr>
      <p:pic>
        <p:nvPicPr>
          <p:cNvPr id="16" name="صورة 15">
            <a:extLst>
              <a:ext uri="{FF2B5EF4-FFF2-40B4-BE49-F238E27FC236}">
                <a16:creationId xmlns:a16="http://schemas.microsoft.com/office/drawing/2014/main" id="{DA9ED65F-ADB6-46D3-8591-FB49452E2B08}"/>
              </a:ext>
            </a:extLst>
          </p:cNvPr>
          <p:cNvPicPr>
            <a:picLocks noChangeAspect="1"/>
          </p:cNvPicPr>
          <p:nvPr/>
        </p:nvPicPr>
        <p:blipFill>
          <a:blip r:embed="rId4" cstate="screen">
            <a:alphaModFix amt="5000"/>
            <a:extLst>
              <a:ext uri="{28A0092B-C50C-407E-A947-70E740481C1C}">
                <a14:useLocalDpi xmlns:a14="http://schemas.microsoft.com/office/drawing/2010/main"/>
              </a:ext>
            </a:extLst>
          </a:blip>
          <a:stretch>
            <a:fillRect/>
          </a:stretch>
        </p:blipFill>
        <p:spPr>
          <a:xfrm>
            <a:off x="0" y="-27384"/>
            <a:ext cx="12192000" cy="6858000"/>
          </a:xfrm>
          <a:prstGeom prst="rect">
            <a:avLst/>
          </a:prstGeom>
        </p:spPr>
      </p:pic>
      <p:sp>
        <p:nvSpPr>
          <p:cNvPr id="4" name="Rectangle 3"/>
          <p:cNvSpPr/>
          <p:nvPr/>
        </p:nvSpPr>
        <p:spPr>
          <a:xfrm>
            <a:off x="2387588" y="1988840"/>
            <a:ext cx="7416824" cy="1596395"/>
          </a:xfrm>
          <a:prstGeom prst="rect">
            <a:avLst/>
          </a:prstGeom>
          <a:solidFill>
            <a:schemeClr val="tx1">
              <a:lumMod val="65000"/>
              <a:lumOff val="3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4400" dirty="0" smtClean="0">
                <a:latin typeface="El Messiri" pitchFamily="2" charset="-78"/>
                <a:cs typeface="El Messiri" pitchFamily="2" charset="-78"/>
              </a:rPr>
              <a:t>مسابقة</a:t>
            </a:r>
          </a:p>
          <a:p>
            <a:pPr algn="ctr"/>
            <a:r>
              <a:rPr lang="ar-MA" sz="4400" dirty="0" smtClean="0">
                <a:latin typeface="El Messiri" pitchFamily="2" charset="-78"/>
                <a:cs typeface="El Messiri" pitchFamily="2" charset="-78"/>
              </a:rPr>
              <a:t>السيرة النبوية</a:t>
            </a:r>
            <a:endParaRPr lang="fr-FR" sz="4400" dirty="0">
              <a:latin typeface="El Messiri" pitchFamily="2" charset="-78"/>
              <a:cs typeface="El Messiri" pitchFamily="2" charset="-78"/>
            </a:endParaRPr>
          </a:p>
        </p:txBody>
      </p:sp>
      <p:pic>
        <p:nvPicPr>
          <p:cNvPr id="6" name="Imag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9416" y="1556792"/>
            <a:ext cx="2520280" cy="2520280"/>
          </a:xfrm>
          <a:prstGeom prst="rect">
            <a:avLst/>
          </a:prstGeom>
        </p:spPr>
      </p:pic>
      <p:pic>
        <p:nvPicPr>
          <p:cNvPr id="9" name="Imag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67309" y="1526897"/>
            <a:ext cx="2520280" cy="2520280"/>
          </a:xfrm>
          <a:prstGeom prst="rect">
            <a:avLst/>
          </a:prstGeom>
        </p:spPr>
      </p:pic>
    </p:spTree>
  </p:cSld>
  <p:clrMapOvr>
    <a:masterClrMapping/>
  </p:clrMapOvr>
  <p:transition>
    <p:sndAc>
      <p:stSnd>
        <p:snd r:embed="rId3" name="البسملة.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7" name="Rectangle à coins arrondis 36"/>
          <p:cNvSpPr/>
          <p:nvPr/>
        </p:nvSpPr>
        <p:spPr>
          <a:xfrm>
            <a:off x="1276946" y="1999423"/>
            <a:ext cx="1538641" cy="4347523"/>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à coins arrondis 38"/>
          <p:cNvSpPr/>
          <p:nvPr/>
        </p:nvSpPr>
        <p:spPr>
          <a:xfrm>
            <a:off x="3802204" y="1970755"/>
            <a:ext cx="2759305" cy="4346310"/>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2" name="مجموعة 31">
            <a:extLst>
              <a:ext uri="{FF2B5EF4-FFF2-40B4-BE49-F238E27FC236}">
                <a16:creationId xmlns:a16="http://schemas.microsoft.com/office/drawing/2014/main" id="{6018857A-2F62-445A-B1B5-F3A71A62E21C}"/>
              </a:ext>
            </a:extLst>
          </p:cNvPr>
          <p:cNvGrpSpPr/>
          <p:nvPr/>
        </p:nvGrpSpPr>
        <p:grpSpPr>
          <a:xfrm>
            <a:off x="-14910" y="1"/>
            <a:ext cx="12206910" cy="2861045"/>
            <a:chOff x="-14910" y="1"/>
            <a:chExt cx="12206910" cy="2861045"/>
          </a:xfrm>
          <a:solidFill>
            <a:schemeClr val="bg1">
              <a:lumMod val="95000"/>
            </a:schemeClr>
          </a:solidFill>
        </p:grpSpPr>
        <p:sp>
          <p:nvSpPr>
            <p:cNvPr id="33" name="شكل حر: شكل 32">
              <a:extLst>
                <a:ext uri="{FF2B5EF4-FFF2-40B4-BE49-F238E27FC236}">
                  <a16:creationId xmlns:a16="http://schemas.microsoft.com/office/drawing/2014/main" id="{65C98659-1929-44D2-BD33-2750D9C1B14B}"/>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34" name="صورة 33">
              <a:extLst>
                <a:ext uri="{FF2B5EF4-FFF2-40B4-BE49-F238E27FC236}">
                  <a16:creationId xmlns:a16="http://schemas.microsoft.com/office/drawing/2014/main" id="{9EA558BA-9648-4637-A08C-D85C36749D31}"/>
                </a:ext>
              </a:extLst>
            </p:cNvPr>
            <p:cNvPicPr>
              <a:picLocks noChangeAspect="1"/>
            </p:cNvPicPr>
            <p:nvPr/>
          </p:nvPicPr>
          <p:blipFill>
            <a:blip r:embed="rId3" cstate="screen">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5" name="شكل حر: شكل 34">
            <a:extLst>
              <a:ext uri="{FF2B5EF4-FFF2-40B4-BE49-F238E27FC236}">
                <a16:creationId xmlns:a16="http://schemas.microsoft.com/office/drawing/2014/main" id="{777DC2E3-2B30-4B16-8674-275A0AD293A4}"/>
              </a:ext>
            </a:extLst>
          </p:cNvPr>
          <p:cNvSpPr/>
          <p:nvPr/>
        </p:nvSpPr>
        <p:spPr>
          <a:xfrm>
            <a:off x="0" y="456845"/>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2">
              <a:lumMod val="50000"/>
            </a:schemeClr>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dirty="0"/>
          </a:p>
        </p:txBody>
      </p:sp>
      <p:sp>
        <p:nvSpPr>
          <p:cNvPr id="49" name="Oval 4">
            <a:hlinkClick r:id="rId4" action="ppaction://hlinksldjump"/>
          </p:cNvPr>
          <p:cNvSpPr>
            <a:spLocks noChangeArrowheads="1"/>
          </p:cNvSpPr>
          <p:nvPr/>
        </p:nvSpPr>
        <p:spPr bwMode="auto">
          <a:xfrm>
            <a:off x="5448752" y="2609790"/>
            <a:ext cx="647700" cy="6477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a:solidFill>
                  <a:schemeClr val="bg1"/>
                </a:solidFill>
              </a:rPr>
              <a:t>1</a:t>
            </a:r>
            <a:endParaRPr lang="en-US" sz="3600" b="1" dirty="0">
              <a:solidFill>
                <a:schemeClr val="bg1"/>
              </a:solidFill>
            </a:endParaRPr>
          </a:p>
        </p:txBody>
      </p:sp>
      <p:sp>
        <p:nvSpPr>
          <p:cNvPr id="50" name="Oval 5">
            <a:hlinkClick r:id="rId5" action="ppaction://hlinksldjump"/>
          </p:cNvPr>
          <p:cNvSpPr>
            <a:spLocks noChangeArrowheads="1"/>
          </p:cNvSpPr>
          <p:nvPr/>
        </p:nvSpPr>
        <p:spPr bwMode="auto">
          <a:xfrm>
            <a:off x="5437740" y="3392043"/>
            <a:ext cx="647700" cy="6477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a:solidFill>
                  <a:schemeClr val="bg1"/>
                </a:solidFill>
              </a:rPr>
              <a:t>2</a:t>
            </a:r>
            <a:endParaRPr lang="en-US" sz="3600" b="1">
              <a:solidFill>
                <a:schemeClr val="bg1"/>
              </a:solidFill>
            </a:endParaRPr>
          </a:p>
        </p:txBody>
      </p:sp>
      <p:sp>
        <p:nvSpPr>
          <p:cNvPr id="51" name="Oval 6">
            <a:hlinkClick r:id="rId6" action="ppaction://hlinksldjump"/>
          </p:cNvPr>
          <p:cNvSpPr>
            <a:spLocks noChangeArrowheads="1"/>
          </p:cNvSpPr>
          <p:nvPr/>
        </p:nvSpPr>
        <p:spPr bwMode="auto">
          <a:xfrm>
            <a:off x="5437740" y="4173184"/>
            <a:ext cx="647700" cy="6477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3</a:t>
            </a:r>
            <a:endParaRPr lang="en-US" sz="3600" b="1" dirty="0">
              <a:solidFill>
                <a:schemeClr val="bg1"/>
              </a:solidFill>
            </a:endParaRPr>
          </a:p>
        </p:txBody>
      </p:sp>
      <p:sp>
        <p:nvSpPr>
          <p:cNvPr id="52" name="Oval 7">
            <a:hlinkClick r:id="rId7" action="ppaction://hlinksldjump"/>
          </p:cNvPr>
          <p:cNvSpPr>
            <a:spLocks noChangeArrowheads="1"/>
          </p:cNvSpPr>
          <p:nvPr/>
        </p:nvSpPr>
        <p:spPr bwMode="auto">
          <a:xfrm>
            <a:off x="5437740" y="4995601"/>
            <a:ext cx="647700" cy="647700"/>
          </a:xfrm>
          <a:prstGeom prst="star8">
            <a:avLst/>
          </a:prstGeom>
          <a:solidFill>
            <a:schemeClr val="accent3">
              <a:lumMod val="50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4</a:t>
            </a:r>
            <a:endParaRPr lang="en-US" sz="3600" b="1" dirty="0">
              <a:solidFill>
                <a:schemeClr val="bg1"/>
              </a:solidFill>
            </a:endParaRPr>
          </a:p>
        </p:txBody>
      </p:sp>
      <p:sp>
        <p:nvSpPr>
          <p:cNvPr id="54" name="Oval 4">
            <a:hlinkClick r:id="rId8" action="ppaction://hlinksldjump"/>
          </p:cNvPr>
          <p:cNvSpPr>
            <a:spLocks noChangeArrowheads="1"/>
          </p:cNvSpPr>
          <p:nvPr/>
        </p:nvSpPr>
        <p:spPr bwMode="auto">
          <a:xfrm>
            <a:off x="4062214" y="2605356"/>
            <a:ext cx="647700" cy="647700"/>
          </a:xfrm>
          <a:prstGeom prst="star8">
            <a:avLst/>
          </a:prstGeom>
          <a:solidFill>
            <a:srgbClr val="663300"/>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5</a:t>
            </a:r>
            <a:endParaRPr lang="en-US" sz="3600" b="1" dirty="0">
              <a:solidFill>
                <a:schemeClr val="bg1"/>
              </a:solidFill>
            </a:endParaRPr>
          </a:p>
        </p:txBody>
      </p:sp>
      <p:sp>
        <p:nvSpPr>
          <p:cNvPr id="55" name="Oval 5">
            <a:hlinkClick r:id="rId9" action="ppaction://hlinksldjump"/>
          </p:cNvPr>
          <p:cNvSpPr>
            <a:spLocks noChangeArrowheads="1"/>
          </p:cNvSpPr>
          <p:nvPr/>
        </p:nvSpPr>
        <p:spPr bwMode="auto">
          <a:xfrm>
            <a:off x="4062214" y="3380025"/>
            <a:ext cx="647700" cy="647700"/>
          </a:xfrm>
          <a:prstGeom prst="star8">
            <a:avLst/>
          </a:prstGeom>
          <a:solidFill>
            <a:srgbClr val="663300"/>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6</a:t>
            </a:r>
            <a:endParaRPr lang="en-US" sz="3600" b="1" dirty="0">
              <a:solidFill>
                <a:schemeClr val="bg1"/>
              </a:solidFill>
            </a:endParaRPr>
          </a:p>
        </p:txBody>
      </p:sp>
      <p:sp>
        <p:nvSpPr>
          <p:cNvPr id="56" name="Oval 6">
            <a:hlinkClick r:id="rId10" action="ppaction://hlinksldjump"/>
          </p:cNvPr>
          <p:cNvSpPr>
            <a:spLocks noChangeArrowheads="1"/>
          </p:cNvSpPr>
          <p:nvPr/>
        </p:nvSpPr>
        <p:spPr bwMode="auto">
          <a:xfrm>
            <a:off x="4062214" y="4173184"/>
            <a:ext cx="647700" cy="647700"/>
          </a:xfrm>
          <a:prstGeom prst="star8">
            <a:avLst/>
          </a:prstGeom>
          <a:solidFill>
            <a:srgbClr val="663300"/>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7</a:t>
            </a:r>
            <a:endParaRPr lang="en-US" sz="3600" b="1" dirty="0">
              <a:solidFill>
                <a:schemeClr val="bg1"/>
              </a:solidFill>
            </a:endParaRPr>
          </a:p>
        </p:txBody>
      </p:sp>
      <p:sp>
        <p:nvSpPr>
          <p:cNvPr id="57" name="Oval 7">
            <a:hlinkClick r:id="rId11" action="ppaction://hlinksldjump"/>
          </p:cNvPr>
          <p:cNvSpPr>
            <a:spLocks noChangeArrowheads="1"/>
          </p:cNvSpPr>
          <p:nvPr/>
        </p:nvSpPr>
        <p:spPr bwMode="auto">
          <a:xfrm>
            <a:off x="4062214" y="4995601"/>
            <a:ext cx="647700" cy="647700"/>
          </a:xfrm>
          <a:prstGeom prst="star8">
            <a:avLst/>
          </a:prstGeom>
          <a:solidFill>
            <a:srgbClr val="663300"/>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8</a:t>
            </a:r>
            <a:endParaRPr lang="en-US" sz="3600" b="1" dirty="0">
              <a:solidFill>
                <a:schemeClr val="bg1"/>
              </a:solidFill>
            </a:endParaRPr>
          </a:p>
        </p:txBody>
      </p:sp>
      <p:sp>
        <p:nvSpPr>
          <p:cNvPr id="60" name="Oval 5">
            <a:hlinkClick r:id="rId12" action="ppaction://hlinksldjump"/>
          </p:cNvPr>
          <p:cNvSpPr>
            <a:spLocks noChangeArrowheads="1"/>
          </p:cNvSpPr>
          <p:nvPr/>
        </p:nvSpPr>
        <p:spPr bwMode="auto">
          <a:xfrm>
            <a:off x="1644126" y="3406544"/>
            <a:ext cx="647700" cy="6477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2</a:t>
            </a:r>
            <a:endParaRPr lang="en-US" sz="3600" b="1" dirty="0">
              <a:solidFill>
                <a:schemeClr val="bg1"/>
              </a:solidFill>
            </a:endParaRPr>
          </a:p>
        </p:txBody>
      </p:sp>
      <p:sp>
        <p:nvSpPr>
          <p:cNvPr id="61" name="Oval 6">
            <a:hlinkClick r:id="rId13" action="ppaction://hlinksldjump"/>
          </p:cNvPr>
          <p:cNvSpPr>
            <a:spLocks noChangeArrowheads="1"/>
          </p:cNvSpPr>
          <p:nvPr/>
        </p:nvSpPr>
        <p:spPr bwMode="auto">
          <a:xfrm>
            <a:off x="1644126" y="4237522"/>
            <a:ext cx="647700" cy="6477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3</a:t>
            </a:r>
            <a:endParaRPr lang="en-US" sz="3600" b="1" dirty="0">
              <a:solidFill>
                <a:schemeClr val="bg1"/>
              </a:solidFill>
            </a:endParaRPr>
          </a:p>
        </p:txBody>
      </p:sp>
      <p:sp>
        <p:nvSpPr>
          <p:cNvPr id="62" name="Oval 7">
            <a:hlinkClick r:id="rId14" action="ppaction://hlinksldjump"/>
          </p:cNvPr>
          <p:cNvSpPr>
            <a:spLocks noChangeArrowheads="1"/>
          </p:cNvSpPr>
          <p:nvPr/>
        </p:nvSpPr>
        <p:spPr bwMode="auto">
          <a:xfrm>
            <a:off x="1644126" y="5029796"/>
            <a:ext cx="647700" cy="6477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4</a:t>
            </a:r>
            <a:endParaRPr lang="en-US" sz="3600" b="1" dirty="0">
              <a:solidFill>
                <a:schemeClr val="bg1"/>
              </a:solidFill>
            </a:endParaRPr>
          </a:p>
        </p:txBody>
      </p:sp>
      <p:sp>
        <p:nvSpPr>
          <p:cNvPr id="10" name="Rectangle à coins arrondis 9"/>
          <p:cNvSpPr/>
          <p:nvPr/>
        </p:nvSpPr>
        <p:spPr>
          <a:xfrm>
            <a:off x="7600437" y="2007647"/>
            <a:ext cx="2759305" cy="4346310"/>
          </a:xfrm>
          <a:prstGeom prst="roundRect">
            <a:avLst/>
          </a:prstGeom>
          <a:gradFill flip="none" rotWithShape="1">
            <a:gsLst>
              <a:gs pos="0">
                <a:schemeClr val="bg1">
                  <a:alpha val="0"/>
                </a:schemeClr>
              </a:gs>
              <a:gs pos="50000">
                <a:srgbClr val="FFFFFF"/>
              </a:gs>
              <a:gs pos="100000">
                <a:schemeClr val="accent3">
                  <a:lumMod val="60000"/>
                  <a:lumOff val="4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3725200" y="829044"/>
            <a:ext cx="4741601" cy="849452"/>
          </a:xfrm>
          <a:prstGeom prst="roundRect">
            <a:avLst/>
          </a:prstGeom>
          <a:solidFill>
            <a:schemeClr val="tx2">
              <a:lumMod val="85000"/>
              <a:lumOff val="15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dirty="0">
                <a:latin typeface="El Messiri" pitchFamily="2" charset="-78"/>
                <a:cs typeface="El Messiri" pitchFamily="2" charset="-78"/>
              </a:rPr>
              <a:t>مسابقة</a:t>
            </a:r>
          </a:p>
          <a:p>
            <a:pPr algn="ctr"/>
            <a:r>
              <a:rPr lang="ar-MA" dirty="0">
                <a:latin typeface="El Messiri" pitchFamily="2" charset="-78"/>
                <a:cs typeface="El Messiri" pitchFamily="2" charset="-78"/>
              </a:rPr>
              <a:t>السيرة النبوية</a:t>
            </a:r>
            <a:endParaRPr lang="fr-FR" dirty="0">
              <a:latin typeface="El Messiri" pitchFamily="2" charset="-78"/>
              <a:cs typeface="El Messiri" pitchFamily="2" charset="-78"/>
            </a:endParaRPr>
          </a:p>
        </p:txBody>
      </p:sp>
      <p:sp>
        <p:nvSpPr>
          <p:cNvPr id="11" name="ZoneTexte 10"/>
          <p:cNvSpPr txBox="1"/>
          <p:nvPr/>
        </p:nvSpPr>
        <p:spPr>
          <a:xfrm>
            <a:off x="8201664" y="2007183"/>
            <a:ext cx="1423764" cy="461665"/>
          </a:xfrm>
          <a:prstGeom prst="rect">
            <a:avLst/>
          </a:prstGeom>
          <a:noFill/>
        </p:spPr>
        <p:txBody>
          <a:bodyPr wrap="square" rtlCol="0">
            <a:spAutoFit/>
          </a:bodyPr>
          <a:lstStyle/>
          <a:p>
            <a:pPr algn="ctr"/>
            <a:r>
              <a:rPr lang="ar-MA" sz="2400" dirty="0" smtClean="0"/>
              <a:t>مستوى 1</a:t>
            </a:r>
            <a:endParaRPr lang="fr-FR" dirty="0"/>
          </a:p>
        </p:txBody>
      </p:sp>
      <p:sp>
        <p:nvSpPr>
          <p:cNvPr id="34820" name="Oval 4">
            <a:hlinkClick r:id="rId15" action="ppaction://hlinksldjump"/>
          </p:cNvPr>
          <p:cNvSpPr>
            <a:spLocks noChangeArrowheads="1"/>
          </p:cNvSpPr>
          <p:nvPr/>
        </p:nvSpPr>
        <p:spPr bwMode="auto">
          <a:xfrm>
            <a:off x="9264352" y="2618770"/>
            <a:ext cx="647700" cy="6477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1</a:t>
            </a:r>
            <a:endParaRPr lang="en-US" sz="3600" b="1" dirty="0">
              <a:solidFill>
                <a:schemeClr val="bg1"/>
              </a:solidFill>
            </a:endParaRPr>
          </a:p>
        </p:txBody>
      </p:sp>
      <p:sp>
        <p:nvSpPr>
          <p:cNvPr id="34821" name="Oval 5">
            <a:hlinkClick r:id="rId16" action="ppaction://hlinksldjump"/>
          </p:cNvPr>
          <p:cNvSpPr>
            <a:spLocks noChangeArrowheads="1"/>
          </p:cNvSpPr>
          <p:nvPr/>
        </p:nvSpPr>
        <p:spPr bwMode="auto">
          <a:xfrm>
            <a:off x="9264352" y="3398385"/>
            <a:ext cx="647700" cy="6477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2</a:t>
            </a:r>
            <a:endParaRPr lang="en-US" sz="3600" b="1" dirty="0">
              <a:solidFill>
                <a:schemeClr val="bg1"/>
              </a:solidFill>
            </a:endParaRPr>
          </a:p>
        </p:txBody>
      </p:sp>
      <p:sp>
        <p:nvSpPr>
          <p:cNvPr id="34822" name="Oval 6">
            <a:hlinkClick r:id="rId17" action="ppaction://hlinksldjump"/>
          </p:cNvPr>
          <p:cNvSpPr>
            <a:spLocks noChangeArrowheads="1"/>
          </p:cNvSpPr>
          <p:nvPr/>
        </p:nvSpPr>
        <p:spPr bwMode="auto">
          <a:xfrm>
            <a:off x="9264352" y="4220012"/>
            <a:ext cx="647700" cy="6477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3</a:t>
            </a:r>
            <a:endParaRPr lang="en-US" sz="3600" b="1" dirty="0">
              <a:solidFill>
                <a:schemeClr val="bg1"/>
              </a:solidFill>
            </a:endParaRPr>
          </a:p>
        </p:txBody>
      </p:sp>
      <p:sp>
        <p:nvSpPr>
          <p:cNvPr id="34823" name="Oval 7">
            <a:hlinkClick r:id="rId18" action="ppaction://hlinksldjump"/>
          </p:cNvPr>
          <p:cNvSpPr>
            <a:spLocks noChangeArrowheads="1"/>
          </p:cNvSpPr>
          <p:nvPr/>
        </p:nvSpPr>
        <p:spPr bwMode="auto">
          <a:xfrm>
            <a:off x="9263778" y="5012031"/>
            <a:ext cx="647700" cy="647700"/>
          </a:xfrm>
          <a:prstGeom prst="star8">
            <a:avLst/>
          </a:prstGeom>
          <a:solidFill>
            <a:srgbClr val="1DB3B2"/>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SA" sz="3600" b="1" dirty="0">
                <a:solidFill>
                  <a:schemeClr val="bg1"/>
                </a:solidFill>
              </a:rPr>
              <a:t>4</a:t>
            </a:r>
            <a:endParaRPr lang="en-US" sz="3600" b="1" dirty="0">
              <a:solidFill>
                <a:schemeClr val="bg1"/>
              </a:solidFill>
            </a:endParaRPr>
          </a:p>
        </p:txBody>
      </p:sp>
      <p:sp>
        <p:nvSpPr>
          <p:cNvPr id="44" name="Oval 4">
            <a:hlinkClick r:id="rId19" action="ppaction://hlinksldjump"/>
          </p:cNvPr>
          <p:cNvSpPr>
            <a:spLocks noChangeArrowheads="1"/>
          </p:cNvSpPr>
          <p:nvPr/>
        </p:nvSpPr>
        <p:spPr bwMode="auto">
          <a:xfrm>
            <a:off x="7877814" y="2613846"/>
            <a:ext cx="647700" cy="6477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5</a:t>
            </a:r>
            <a:endParaRPr lang="en-US" sz="3600" b="1" dirty="0">
              <a:solidFill>
                <a:schemeClr val="bg1"/>
              </a:solidFill>
            </a:endParaRPr>
          </a:p>
        </p:txBody>
      </p:sp>
      <p:sp>
        <p:nvSpPr>
          <p:cNvPr id="45" name="Oval 5">
            <a:hlinkClick r:id="rId20" action="ppaction://hlinksldjump"/>
          </p:cNvPr>
          <p:cNvSpPr>
            <a:spLocks noChangeArrowheads="1"/>
          </p:cNvSpPr>
          <p:nvPr/>
        </p:nvSpPr>
        <p:spPr bwMode="auto">
          <a:xfrm>
            <a:off x="7898741" y="3406544"/>
            <a:ext cx="647700" cy="6477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6</a:t>
            </a:r>
            <a:endParaRPr lang="en-US" sz="3600" b="1" dirty="0">
              <a:solidFill>
                <a:schemeClr val="bg1"/>
              </a:solidFill>
            </a:endParaRPr>
          </a:p>
        </p:txBody>
      </p:sp>
      <p:sp>
        <p:nvSpPr>
          <p:cNvPr id="46" name="Oval 6">
            <a:hlinkClick r:id="rId21" action="ppaction://hlinksldjump"/>
          </p:cNvPr>
          <p:cNvSpPr>
            <a:spLocks noChangeArrowheads="1"/>
          </p:cNvSpPr>
          <p:nvPr/>
        </p:nvSpPr>
        <p:spPr bwMode="auto">
          <a:xfrm>
            <a:off x="7898741" y="4174042"/>
            <a:ext cx="647700" cy="6477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7</a:t>
            </a:r>
            <a:endParaRPr lang="en-US" sz="3600" b="1" dirty="0">
              <a:solidFill>
                <a:schemeClr val="bg1"/>
              </a:solidFill>
            </a:endParaRPr>
          </a:p>
        </p:txBody>
      </p:sp>
      <p:sp>
        <p:nvSpPr>
          <p:cNvPr id="47" name="Oval 7">
            <a:hlinkClick r:id="rId22" action="ppaction://hlinksldjump"/>
          </p:cNvPr>
          <p:cNvSpPr>
            <a:spLocks noChangeArrowheads="1"/>
          </p:cNvSpPr>
          <p:nvPr/>
        </p:nvSpPr>
        <p:spPr bwMode="auto">
          <a:xfrm>
            <a:off x="7898741" y="4941540"/>
            <a:ext cx="647700" cy="647700"/>
          </a:xfrm>
          <a:prstGeom prst="star8">
            <a:avLst/>
          </a:prstGeom>
          <a:solidFill>
            <a:schemeClr val="accent5">
              <a:lumMod val="25000"/>
            </a:schemeClr>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8</a:t>
            </a:r>
            <a:endParaRPr lang="en-US" sz="3600" b="1" dirty="0">
              <a:solidFill>
                <a:schemeClr val="bg1"/>
              </a:solidFill>
            </a:endParaRPr>
          </a:p>
        </p:txBody>
      </p:sp>
      <p:sp>
        <p:nvSpPr>
          <p:cNvPr id="38" name="ZoneTexte 37"/>
          <p:cNvSpPr txBox="1"/>
          <p:nvPr/>
        </p:nvSpPr>
        <p:spPr>
          <a:xfrm>
            <a:off x="1557580" y="1998373"/>
            <a:ext cx="977371" cy="461665"/>
          </a:xfrm>
          <a:prstGeom prst="rect">
            <a:avLst/>
          </a:prstGeom>
          <a:noFill/>
        </p:spPr>
        <p:txBody>
          <a:bodyPr wrap="square" rtlCol="0">
            <a:spAutoFit/>
          </a:bodyPr>
          <a:lstStyle/>
          <a:p>
            <a:pPr algn="ctr"/>
            <a:r>
              <a:rPr lang="ar-MA" sz="2400" dirty="0" smtClean="0"/>
              <a:t>تحدي</a:t>
            </a:r>
            <a:endParaRPr lang="fr-FR" dirty="0"/>
          </a:p>
        </p:txBody>
      </p:sp>
      <p:sp>
        <p:nvSpPr>
          <p:cNvPr id="40" name="ZoneTexte 39"/>
          <p:cNvSpPr txBox="1"/>
          <p:nvPr/>
        </p:nvSpPr>
        <p:spPr>
          <a:xfrm>
            <a:off x="4517970" y="2090056"/>
            <a:ext cx="1423764" cy="461665"/>
          </a:xfrm>
          <a:prstGeom prst="rect">
            <a:avLst/>
          </a:prstGeom>
          <a:noFill/>
        </p:spPr>
        <p:txBody>
          <a:bodyPr wrap="square" rtlCol="0">
            <a:spAutoFit/>
          </a:bodyPr>
          <a:lstStyle/>
          <a:p>
            <a:pPr algn="ctr"/>
            <a:r>
              <a:rPr lang="ar-MA" sz="2400" dirty="0" smtClean="0"/>
              <a:t>مستوى 2</a:t>
            </a:r>
            <a:endParaRPr lang="fr-FR" dirty="0"/>
          </a:p>
        </p:txBody>
      </p:sp>
      <p:sp>
        <p:nvSpPr>
          <p:cNvPr id="36" name="Oval 5">
            <a:hlinkClick r:id="rId23" action="ppaction://hlinksldjump"/>
          </p:cNvPr>
          <p:cNvSpPr>
            <a:spLocks noChangeArrowheads="1"/>
          </p:cNvSpPr>
          <p:nvPr/>
        </p:nvSpPr>
        <p:spPr bwMode="auto">
          <a:xfrm>
            <a:off x="1644126" y="2575566"/>
            <a:ext cx="647700" cy="647700"/>
          </a:xfrm>
          <a:prstGeom prst="star8">
            <a:avLst/>
          </a:prstGeom>
          <a:solidFill>
            <a:srgbClr val="339933"/>
          </a:solidFill>
          <a:ln w="19050" cmpd="sng">
            <a:solidFill>
              <a:schemeClr val="bg1"/>
            </a:solidFill>
            <a:round/>
            <a:headEnd/>
            <a:tailEnd/>
          </a:ln>
          <a:effectLst>
            <a:outerShdw blurRad="50800" dir="5400000" algn="t" rotWithShape="0">
              <a:prstClr val="black">
                <a:alpha val="40000"/>
              </a:prstClr>
            </a:outerShdw>
          </a:effectLst>
        </p:spPr>
        <p:txBody>
          <a:bodyPr wrap="none" anchor="ctr"/>
          <a:lstStyle/>
          <a:p>
            <a:pPr algn="ctr"/>
            <a:r>
              <a:rPr lang="ar-MA" sz="3600" b="1" dirty="0" smtClean="0">
                <a:solidFill>
                  <a:schemeClr val="bg1"/>
                </a:solidFill>
              </a:rPr>
              <a:t>1</a:t>
            </a:r>
            <a:endParaRPr lang="en-US" sz="3600" b="1" dirty="0">
              <a:solidFill>
                <a:schemeClr val="bg1"/>
              </a:solidFill>
            </a:endParaRPr>
          </a:p>
        </p:txBody>
      </p:sp>
    </p:spTree>
    <p:extLst>
      <p:ext uri="{BB962C8B-B14F-4D97-AF65-F5344CB8AC3E}">
        <p14:creationId xmlns:p14="http://schemas.microsoft.com/office/powerpoint/2010/main" val="93012407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ppt_w</p:attrName>
                                        </p:attrNameLst>
                                      </p:cBhvr>
                                      <p:tavLst>
                                        <p:tav tm="0">
                                          <p:val>
                                            <p:fltVal val="0"/>
                                          </p:val>
                                        </p:tav>
                                        <p:tav tm="100000">
                                          <p:val>
                                            <p:strVal val="#ppt_w"/>
                                          </p:val>
                                        </p:tav>
                                      </p:tavLst>
                                    </p:anim>
                                    <p:anim calcmode="lin" valueType="num">
                                      <p:cBhvr>
                                        <p:cTn id="8" dur="500" fill="hold"/>
                                        <p:tgtEl>
                                          <p:spTgt spid="34820"/>
                                        </p:tgtEl>
                                        <p:attrNameLst>
                                          <p:attrName>ppt_h</p:attrName>
                                        </p:attrNameLst>
                                      </p:cBhvr>
                                      <p:tavLst>
                                        <p:tav tm="0">
                                          <p:val>
                                            <p:fltVal val="0"/>
                                          </p:val>
                                        </p:tav>
                                        <p:tav tm="100000">
                                          <p:val>
                                            <p:strVal val="#ppt_h"/>
                                          </p:val>
                                        </p:tav>
                                      </p:tavLst>
                                    </p:anim>
                                    <p:animEffect transition="in" filter="fade">
                                      <p:cBhvr>
                                        <p:cTn id="9" dur="500"/>
                                        <p:tgtEl>
                                          <p:spTgt spid="34820"/>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34821"/>
                                        </p:tgtEl>
                                        <p:attrNameLst>
                                          <p:attrName>style.visibility</p:attrName>
                                        </p:attrNameLst>
                                      </p:cBhvr>
                                      <p:to>
                                        <p:strVal val="visible"/>
                                      </p:to>
                                    </p:set>
                                    <p:anim calcmode="lin" valueType="num">
                                      <p:cBhvr>
                                        <p:cTn id="12" dur="500" fill="hold"/>
                                        <p:tgtEl>
                                          <p:spTgt spid="34821"/>
                                        </p:tgtEl>
                                        <p:attrNameLst>
                                          <p:attrName>ppt_w</p:attrName>
                                        </p:attrNameLst>
                                      </p:cBhvr>
                                      <p:tavLst>
                                        <p:tav tm="0">
                                          <p:val>
                                            <p:fltVal val="0"/>
                                          </p:val>
                                        </p:tav>
                                        <p:tav tm="100000">
                                          <p:val>
                                            <p:strVal val="#ppt_w"/>
                                          </p:val>
                                        </p:tav>
                                      </p:tavLst>
                                    </p:anim>
                                    <p:anim calcmode="lin" valueType="num">
                                      <p:cBhvr>
                                        <p:cTn id="13" dur="500" fill="hold"/>
                                        <p:tgtEl>
                                          <p:spTgt spid="34821"/>
                                        </p:tgtEl>
                                        <p:attrNameLst>
                                          <p:attrName>ppt_h</p:attrName>
                                        </p:attrNameLst>
                                      </p:cBhvr>
                                      <p:tavLst>
                                        <p:tav tm="0">
                                          <p:val>
                                            <p:fltVal val="0"/>
                                          </p:val>
                                        </p:tav>
                                        <p:tav tm="100000">
                                          <p:val>
                                            <p:strVal val="#ppt_h"/>
                                          </p:val>
                                        </p:tav>
                                      </p:tavLst>
                                    </p:anim>
                                    <p:animEffect transition="in" filter="fade">
                                      <p:cBhvr>
                                        <p:cTn id="14" dur="500"/>
                                        <p:tgtEl>
                                          <p:spTgt spid="34821"/>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34822"/>
                                        </p:tgtEl>
                                        <p:attrNameLst>
                                          <p:attrName>style.visibility</p:attrName>
                                        </p:attrNameLst>
                                      </p:cBhvr>
                                      <p:to>
                                        <p:strVal val="visible"/>
                                      </p:to>
                                    </p:set>
                                    <p:anim calcmode="lin" valueType="num">
                                      <p:cBhvr>
                                        <p:cTn id="17" dur="500" fill="hold"/>
                                        <p:tgtEl>
                                          <p:spTgt spid="34822"/>
                                        </p:tgtEl>
                                        <p:attrNameLst>
                                          <p:attrName>ppt_w</p:attrName>
                                        </p:attrNameLst>
                                      </p:cBhvr>
                                      <p:tavLst>
                                        <p:tav tm="0">
                                          <p:val>
                                            <p:fltVal val="0"/>
                                          </p:val>
                                        </p:tav>
                                        <p:tav tm="100000">
                                          <p:val>
                                            <p:strVal val="#ppt_w"/>
                                          </p:val>
                                        </p:tav>
                                      </p:tavLst>
                                    </p:anim>
                                    <p:anim calcmode="lin" valueType="num">
                                      <p:cBhvr>
                                        <p:cTn id="18" dur="500" fill="hold"/>
                                        <p:tgtEl>
                                          <p:spTgt spid="34822"/>
                                        </p:tgtEl>
                                        <p:attrNameLst>
                                          <p:attrName>ppt_h</p:attrName>
                                        </p:attrNameLst>
                                      </p:cBhvr>
                                      <p:tavLst>
                                        <p:tav tm="0">
                                          <p:val>
                                            <p:fltVal val="0"/>
                                          </p:val>
                                        </p:tav>
                                        <p:tav tm="100000">
                                          <p:val>
                                            <p:strVal val="#ppt_h"/>
                                          </p:val>
                                        </p:tav>
                                      </p:tavLst>
                                    </p:anim>
                                    <p:animEffect transition="in" filter="fade">
                                      <p:cBhvr>
                                        <p:cTn id="19" dur="500"/>
                                        <p:tgtEl>
                                          <p:spTgt spid="34822"/>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34823"/>
                                        </p:tgtEl>
                                        <p:attrNameLst>
                                          <p:attrName>style.visibility</p:attrName>
                                        </p:attrNameLst>
                                      </p:cBhvr>
                                      <p:to>
                                        <p:strVal val="visible"/>
                                      </p:to>
                                    </p:set>
                                    <p:anim calcmode="lin" valueType="num">
                                      <p:cBhvr>
                                        <p:cTn id="22" dur="500" fill="hold"/>
                                        <p:tgtEl>
                                          <p:spTgt spid="34823"/>
                                        </p:tgtEl>
                                        <p:attrNameLst>
                                          <p:attrName>ppt_w</p:attrName>
                                        </p:attrNameLst>
                                      </p:cBhvr>
                                      <p:tavLst>
                                        <p:tav tm="0">
                                          <p:val>
                                            <p:fltVal val="0"/>
                                          </p:val>
                                        </p:tav>
                                        <p:tav tm="100000">
                                          <p:val>
                                            <p:strVal val="#ppt_w"/>
                                          </p:val>
                                        </p:tav>
                                      </p:tavLst>
                                    </p:anim>
                                    <p:anim calcmode="lin" valueType="num">
                                      <p:cBhvr>
                                        <p:cTn id="23" dur="500" fill="hold"/>
                                        <p:tgtEl>
                                          <p:spTgt spid="34823"/>
                                        </p:tgtEl>
                                        <p:attrNameLst>
                                          <p:attrName>ppt_h</p:attrName>
                                        </p:attrNameLst>
                                      </p:cBhvr>
                                      <p:tavLst>
                                        <p:tav tm="0">
                                          <p:val>
                                            <p:fltVal val="0"/>
                                          </p:val>
                                        </p:tav>
                                        <p:tav tm="100000">
                                          <p:val>
                                            <p:strVal val="#ppt_h"/>
                                          </p:val>
                                        </p:tav>
                                      </p:tavLst>
                                    </p:anim>
                                    <p:animEffect transition="in" filter="fade">
                                      <p:cBhvr>
                                        <p:cTn id="24" dur="500"/>
                                        <p:tgtEl>
                                          <p:spTgt spid="34823"/>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fltVal val="0"/>
                                          </p:val>
                                        </p:tav>
                                        <p:tav tm="100000">
                                          <p:val>
                                            <p:strVal val="#ppt_h"/>
                                          </p:val>
                                        </p:tav>
                                      </p:tavLst>
                                    </p:anim>
                                    <p:animEffect transition="in" filter="fade">
                                      <p:cBhvr>
                                        <p:cTn id="29" dur="500"/>
                                        <p:tgtEl>
                                          <p:spTgt spid="44"/>
                                        </p:tgtEl>
                                      </p:cBhvr>
                                    </p:animEffect>
                                  </p:childTnLst>
                                </p:cTn>
                              </p:par>
                              <p:par>
                                <p:cTn id="30" presetID="53" presetClass="entr" presetSubtype="16" fill="hold" grpId="1"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grpId="1"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fill="hold"/>
                                        <p:tgtEl>
                                          <p:spTgt spid="46"/>
                                        </p:tgtEl>
                                        <p:attrNameLst>
                                          <p:attrName>ppt_w</p:attrName>
                                        </p:attrNameLst>
                                      </p:cBhvr>
                                      <p:tavLst>
                                        <p:tav tm="0">
                                          <p:val>
                                            <p:fltVal val="0"/>
                                          </p:val>
                                        </p:tav>
                                        <p:tav tm="100000">
                                          <p:val>
                                            <p:strVal val="#ppt_w"/>
                                          </p:val>
                                        </p:tav>
                                      </p:tavLst>
                                    </p:anim>
                                    <p:anim calcmode="lin" valueType="num">
                                      <p:cBhvr>
                                        <p:cTn id="38" dur="500" fill="hold"/>
                                        <p:tgtEl>
                                          <p:spTgt spid="46"/>
                                        </p:tgtEl>
                                        <p:attrNameLst>
                                          <p:attrName>ppt_h</p:attrName>
                                        </p:attrNameLst>
                                      </p:cBhvr>
                                      <p:tavLst>
                                        <p:tav tm="0">
                                          <p:val>
                                            <p:fltVal val="0"/>
                                          </p:val>
                                        </p:tav>
                                        <p:tav tm="100000">
                                          <p:val>
                                            <p:strVal val="#ppt_h"/>
                                          </p:val>
                                        </p:tav>
                                      </p:tavLst>
                                    </p:anim>
                                    <p:animEffect transition="in" filter="fade">
                                      <p:cBhvr>
                                        <p:cTn id="39" dur="500"/>
                                        <p:tgtEl>
                                          <p:spTgt spid="46"/>
                                        </p:tgtEl>
                                      </p:cBhvr>
                                    </p:animEffect>
                                  </p:childTnLst>
                                </p:cTn>
                              </p:par>
                              <p:par>
                                <p:cTn id="40" presetID="53" presetClass="entr" presetSubtype="16" fill="hold" grpId="1"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par>
                                <p:cTn id="45" presetID="53" presetClass="entr" presetSubtype="16" fill="hold" grpId="1"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1"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par>
                                <p:cTn id="55" presetID="53" presetClass="entr" presetSubtype="16" fill="hold" grpId="1" nodeType="withEffect">
                                  <p:stCondLst>
                                    <p:cond delay="0"/>
                                  </p:stCondLst>
                                  <p:childTnLst>
                                    <p:set>
                                      <p:cBhvr>
                                        <p:cTn id="56" dur="1" fill="hold">
                                          <p:stCondLst>
                                            <p:cond delay="0"/>
                                          </p:stCondLst>
                                        </p:cTn>
                                        <p:tgtEl>
                                          <p:spTgt spid="51"/>
                                        </p:tgtEl>
                                        <p:attrNameLst>
                                          <p:attrName>style.visibility</p:attrName>
                                        </p:attrNameLst>
                                      </p:cBhvr>
                                      <p:to>
                                        <p:strVal val="visible"/>
                                      </p:to>
                                    </p:set>
                                    <p:anim calcmode="lin" valueType="num">
                                      <p:cBhvr>
                                        <p:cTn id="57" dur="500" fill="hold"/>
                                        <p:tgtEl>
                                          <p:spTgt spid="51"/>
                                        </p:tgtEl>
                                        <p:attrNameLst>
                                          <p:attrName>ppt_w</p:attrName>
                                        </p:attrNameLst>
                                      </p:cBhvr>
                                      <p:tavLst>
                                        <p:tav tm="0">
                                          <p:val>
                                            <p:fltVal val="0"/>
                                          </p:val>
                                        </p:tav>
                                        <p:tav tm="100000">
                                          <p:val>
                                            <p:strVal val="#ppt_w"/>
                                          </p:val>
                                        </p:tav>
                                      </p:tavLst>
                                    </p:anim>
                                    <p:anim calcmode="lin" valueType="num">
                                      <p:cBhvr>
                                        <p:cTn id="58" dur="500" fill="hold"/>
                                        <p:tgtEl>
                                          <p:spTgt spid="51"/>
                                        </p:tgtEl>
                                        <p:attrNameLst>
                                          <p:attrName>ppt_h</p:attrName>
                                        </p:attrNameLst>
                                      </p:cBhvr>
                                      <p:tavLst>
                                        <p:tav tm="0">
                                          <p:val>
                                            <p:fltVal val="0"/>
                                          </p:val>
                                        </p:tav>
                                        <p:tav tm="100000">
                                          <p:val>
                                            <p:strVal val="#ppt_h"/>
                                          </p:val>
                                        </p:tav>
                                      </p:tavLst>
                                    </p:anim>
                                    <p:animEffect transition="in" filter="fade">
                                      <p:cBhvr>
                                        <p:cTn id="59" dur="500"/>
                                        <p:tgtEl>
                                          <p:spTgt spid="51"/>
                                        </p:tgtEl>
                                      </p:cBhvr>
                                    </p:animEffect>
                                  </p:childTnLst>
                                </p:cTn>
                              </p:par>
                              <p:par>
                                <p:cTn id="60" presetID="53" presetClass="entr" presetSubtype="16" fill="hold" grpId="1" nodeType="with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par>
                                <p:cTn id="65" presetID="53" presetClass="entr" presetSubtype="16" fill="hold" grpId="1"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1" nodeType="withEffect">
                                  <p:stCondLst>
                                    <p:cond delay="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1" nodeType="withEffect">
                                  <p:stCondLst>
                                    <p:cond delay="0"/>
                                  </p:stCondLst>
                                  <p:childTnLst>
                                    <p:set>
                                      <p:cBhvr>
                                        <p:cTn id="76" dur="1" fill="hold">
                                          <p:stCondLst>
                                            <p:cond delay="0"/>
                                          </p:stCondLst>
                                        </p:cTn>
                                        <p:tgtEl>
                                          <p:spTgt spid="56"/>
                                        </p:tgtEl>
                                        <p:attrNameLst>
                                          <p:attrName>style.visibility</p:attrName>
                                        </p:attrNameLst>
                                      </p:cBhvr>
                                      <p:to>
                                        <p:strVal val="visible"/>
                                      </p:to>
                                    </p:set>
                                    <p:anim calcmode="lin" valueType="num">
                                      <p:cBhvr>
                                        <p:cTn id="77" dur="500" fill="hold"/>
                                        <p:tgtEl>
                                          <p:spTgt spid="56"/>
                                        </p:tgtEl>
                                        <p:attrNameLst>
                                          <p:attrName>ppt_w</p:attrName>
                                        </p:attrNameLst>
                                      </p:cBhvr>
                                      <p:tavLst>
                                        <p:tav tm="0">
                                          <p:val>
                                            <p:fltVal val="0"/>
                                          </p:val>
                                        </p:tav>
                                        <p:tav tm="100000">
                                          <p:val>
                                            <p:strVal val="#ppt_w"/>
                                          </p:val>
                                        </p:tav>
                                      </p:tavLst>
                                    </p:anim>
                                    <p:anim calcmode="lin" valueType="num">
                                      <p:cBhvr>
                                        <p:cTn id="78" dur="500" fill="hold"/>
                                        <p:tgtEl>
                                          <p:spTgt spid="56"/>
                                        </p:tgtEl>
                                        <p:attrNameLst>
                                          <p:attrName>ppt_h</p:attrName>
                                        </p:attrNameLst>
                                      </p:cBhvr>
                                      <p:tavLst>
                                        <p:tav tm="0">
                                          <p:val>
                                            <p:fltVal val="0"/>
                                          </p:val>
                                        </p:tav>
                                        <p:tav tm="100000">
                                          <p:val>
                                            <p:strVal val="#ppt_h"/>
                                          </p:val>
                                        </p:tav>
                                      </p:tavLst>
                                    </p:anim>
                                    <p:animEffect transition="in" filter="fade">
                                      <p:cBhvr>
                                        <p:cTn id="79" dur="500"/>
                                        <p:tgtEl>
                                          <p:spTgt spid="56"/>
                                        </p:tgtEl>
                                      </p:cBhvr>
                                    </p:animEffect>
                                  </p:childTnLst>
                                </p:cTn>
                              </p:par>
                              <p:par>
                                <p:cTn id="80" presetID="53" presetClass="entr" presetSubtype="16" fill="hold" grpId="1" nodeType="with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par>
                                <p:cTn id="85" presetID="53" presetClass="entr" presetSubtype="16" fill="hold" grpId="1" nodeType="withEffect">
                                  <p:stCondLst>
                                    <p:cond delay="0"/>
                                  </p:stCondLst>
                                  <p:childTnLst>
                                    <p:set>
                                      <p:cBhvr>
                                        <p:cTn id="86" dur="1" fill="hold">
                                          <p:stCondLst>
                                            <p:cond delay="0"/>
                                          </p:stCondLst>
                                        </p:cTn>
                                        <p:tgtEl>
                                          <p:spTgt spid="60"/>
                                        </p:tgtEl>
                                        <p:attrNameLst>
                                          <p:attrName>style.visibility</p:attrName>
                                        </p:attrNameLst>
                                      </p:cBhvr>
                                      <p:to>
                                        <p:strVal val="visible"/>
                                      </p:to>
                                    </p:set>
                                    <p:anim calcmode="lin" valueType="num">
                                      <p:cBhvr>
                                        <p:cTn id="87" dur="500" fill="hold"/>
                                        <p:tgtEl>
                                          <p:spTgt spid="60"/>
                                        </p:tgtEl>
                                        <p:attrNameLst>
                                          <p:attrName>ppt_w</p:attrName>
                                        </p:attrNameLst>
                                      </p:cBhvr>
                                      <p:tavLst>
                                        <p:tav tm="0">
                                          <p:val>
                                            <p:fltVal val="0"/>
                                          </p:val>
                                        </p:tav>
                                        <p:tav tm="100000">
                                          <p:val>
                                            <p:strVal val="#ppt_w"/>
                                          </p:val>
                                        </p:tav>
                                      </p:tavLst>
                                    </p:anim>
                                    <p:anim calcmode="lin" valueType="num">
                                      <p:cBhvr>
                                        <p:cTn id="88" dur="500" fill="hold"/>
                                        <p:tgtEl>
                                          <p:spTgt spid="60"/>
                                        </p:tgtEl>
                                        <p:attrNameLst>
                                          <p:attrName>ppt_h</p:attrName>
                                        </p:attrNameLst>
                                      </p:cBhvr>
                                      <p:tavLst>
                                        <p:tav tm="0">
                                          <p:val>
                                            <p:fltVal val="0"/>
                                          </p:val>
                                        </p:tav>
                                        <p:tav tm="100000">
                                          <p:val>
                                            <p:strVal val="#ppt_h"/>
                                          </p:val>
                                        </p:tav>
                                      </p:tavLst>
                                    </p:anim>
                                    <p:animEffect transition="in" filter="fade">
                                      <p:cBhvr>
                                        <p:cTn id="89" dur="500"/>
                                        <p:tgtEl>
                                          <p:spTgt spid="60"/>
                                        </p:tgtEl>
                                      </p:cBhvr>
                                    </p:animEffect>
                                  </p:childTnLst>
                                </p:cTn>
                              </p:par>
                              <p:par>
                                <p:cTn id="90" presetID="53" presetClass="entr" presetSubtype="16" fill="hold" grpId="1" nodeType="withEffect">
                                  <p:stCondLst>
                                    <p:cond delay="0"/>
                                  </p:stCondLst>
                                  <p:childTnLst>
                                    <p:set>
                                      <p:cBhvr>
                                        <p:cTn id="91" dur="1" fill="hold">
                                          <p:stCondLst>
                                            <p:cond delay="0"/>
                                          </p:stCondLst>
                                        </p:cTn>
                                        <p:tgtEl>
                                          <p:spTgt spid="61"/>
                                        </p:tgtEl>
                                        <p:attrNameLst>
                                          <p:attrName>style.visibility</p:attrName>
                                        </p:attrNameLst>
                                      </p:cBhvr>
                                      <p:to>
                                        <p:strVal val="visible"/>
                                      </p:to>
                                    </p:set>
                                    <p:anim calcmode="lin" valueType="num">
                                      <p:cBhvr>
                                        <p:cTn id="92" dur="500" fill="hold"/>
                                        <p:tgtEl>
                                          <p:spTgt spid="61"/>
                                        </p:tgtEl>
                                        <p:attrNameLst>
                                          <p:attrName>ppt_w</p:attrName>
                                        </p:attrNameLst>
                                      </p:cBhvr>
                                      <p:tavLst>
                                        <p:tav tm="0">
                                          <p:val>
                                            <p:fltVal val="0"/>
                                          </p:val>
                                        </p:tav>
                                        <p:tav tm="100000">
                                          <p:val>
                                            <p:strVal val="#ppt_w"/>
                                          </p:val>
                                        </p:tav>
                                      </p:tavLst>
                                    </p:anim>
                                    <p:anim calcmode="lin" valueType="num">
                                      <p:cBhvr>
                                        <p:cTn id="93" dur="500" fill="hold"/>
                                        <p:tgtEl>
                                          <p:spTgt spid="61"/>
                                        </p:tgtEl>
                                        <p:attrNameLst>
                                          <p:attrName>ppt_h</p:attrName>
                                        </p:attrNameLst>
                                      </p:cBhvr>
                                      <p:tavLst>
                                        <p:tav tm="0">
                                          <p:val>
                                            <p:fltVal val="0"/>
                                          </p:val>
                                        </p:tav>
                                        <p:tav tm="100000">
                                          <p:val>
                                            <p:strVal val="#ppt_h"/>
                                          </p:val>
                                        </p:tav>
                                      </p:tavLst>
                                    </p:anim>
                                    <p:animEffect transition="in" filter="fade">
                                      <p:cBhvr>
                                        <p:cTn id="94" dur="500"/>
                                        <p:tgtEl>
                                          <p:spTgt spid="61"/>
                                        </p:tgtEl>
                                      </p:cBhvr>
                                    </p:animEffect>
                                  </p:childTnLst>
                                </p:cTn>
                              </p:par>
                              <p:par>
                                <p:cTn id="95" presetID="53" presetClass="entr" presetSubtype="16" fill="hold" grpId="1" nodeType="withEffect">
                                  <p:stCondLst>
                                    <p:cond delay="0"/>
                                  </p:stCondLst>
                                  <p:childTnLst>
                                    <p:set>
                                      <p:cBhvr>
                                        <p:cTn id="96" dur="1" fill="hold">
                                          <p:stCondLst>
                                            <p:cond delay="0"/>
                                          </p:stCondLst>
                                        </p:cTn>
                                        <p:tgtEl>
                                          <p:spTgt spid="62"/>
                                        </p:tgtEl>
                                        <p:attrNameLst>
                                          <p:attrName>style.visibility</p:attrName>
                                        </p:attrNameLst>
                                      </p:cBhvr>
                                      <p:to>
                                        <p:strVal val="visible"/>
                                      </p:to>
                                    </p:set>
                                    <p:anim calcmode="lin" valueType="num">
                                      <p:cBhvr>
                                        <p:cTn id="97" dur="500" fill="hold"/>
                                        <p:tgtEl>
                                          <p:spTgt spid="62"/>
                                        </p:tgtEl>
                                        <p:attrNameLst>
                                          <p:attrName>ppt_w</p:attrName>
                                        </p:attrNameLst>
                                      </p:cBhvr>
                                      <p:tavLst>
                                        <p:tav tm="0">
                                          <p:val>
                                            <p:fltVal val="0"/>
                                          </p:val>
                                        </p:tav>
                                        <p:tav tm="100000">
                                          <p:val>
                                            <p:strVal val="#ppt_w"/>
                                          </p:val>
                                        </p:tav>
                                      </p:tavLst>
                                    </p:anim>
                                    <p:anim calcmode="lin" valueType="num">
                                      <p:cBhvr>
                                        <p:cTn id="98" dur="500" fill="hold"/>
                                        <p:tgtEl>
                                          <p:spTgt spid="62"/>
                                        </p:tgtEl>
                                        <p:attrNameLst>
                                          <p:attrName>ppt_h</p:attrName>
                                        </p:attrNameLst>
                                      </p:cBhvr>
                                      <p:tavLst>
                                        <p:tav tm="0">
                                          <p:val>
                                            <p:fltVal val="0"/>
                                          </p:val>
                                        </p:tav>
                                        <p:tav tm="100000">
                                          <p:val>
                                            <p:strVal val="#ppt_h"/>
                                          </p:val>
                                        </p:tav>
                                      </p:tavLst>
                                    </p:anim>
                                    <p:animEffect transition="in" filter="fade">
                                      <p:cBhvr>
                                        <p:cTn id="99" dur="500"/>
                                        <p:tgtEl>
                                          <p:spTgt spid="62"/>
                                        </p:tgtEl>
                                      </p:cBhvr>
                                    </p:animEffect>
                                  </p:childTnLst>
                                </p:cTn>
                              </p:par>
                              <p:par>
                                <p:cTn id="100" presetID="53" presetClass="entr" presetSubtype="16" fill="hold" grpId="1" nodeType="with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500" fill="hold"/>
                                        <p:tgtEl>
                                          <p:spTgt spid="36"/>
                                        </p:tgtEl>
                                        <p:attrNameLst>
                                          <p:attrName>ppt_w</p:attrName>
                                        </p:attrNameLst>
                                      </p:cBhvr>
                                      <p:tavLst>
                                        <p:tav tm="0">
                                          <p:val>
                                            <p:fltVal val="0"/>
                                          </p:val>
                                        </p:tav>
                                        <p:tav tm="100000">
                                          <p:val>
                                            <p:strVal val="#ppt_w"/>
                                          </p:val>
                                        </p:tav>
                                      </p:tavLst>
                                    </p:anim>
                                    <p:anim calcmode="lin" valueType="num">
                                      <p:cBhvr>
                                        <p:cTn id="103" dur="500" fill="hold"/>
                                        <p:tgtEl>
                                          <p:spTgt spid="36"/>
                                        </p:tgtEl>
                                        <p:attrNameLst>
                                          <p:attrName>ppt_h</p:attrName>
                                        </p:attrNameLst>
                                      </p:cBhvr>
                                      <p:tavLst>
                                        <p:tav tm="0">
                                          <p:val>
                                            <p:fltVal val="0"/>
                                          </p:val>
                                        </p:tav>
                                        <p:tav tm="100000">
                                          <p:val>
                                            <p:strVal val="#ppt_h"/>
                                          </p:val>
                                        </p:tav>
                                      </p:tavLst>
                                    </p:anim>
                                    <p:animEffect transition="in" filter="fade">
                                      <p:cBhvr>
                                        <p:cTn id="10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5" restart="whenNotActive" fill="hold" evtFilter="cancelBubble" nodeType="interactiveSeq">
                <p:stCondLst>
                  <p:cond evt="onClick" delay="0">
                    <p:tgtEl>
                      <p:spTgt spid="34820"/>
                    </p:tgtEl>
                  </p:cond>
                </p:stCondLst>
                <p:endSync evt="end" delay="0">
                  <p:rtn val="all"/>
                </p:endSync>
                <p:childTnLst>
                  <p:par>
                    <p:cTn id="106" fill="hold">
                      <p:stCondLst>
                        <p:cond delay="0"/>
                      </p:stCondLst>
                      <p:childTnLst>
                        <p:par>
                          <p:cTn id="107" fill="hold">
                            <p:stCondLst>
                              <p:cond delay="0"/>
                            </p:stCondLst>
                            <p:childTnLst>
                              <p:par>
                                <p:cTn id="108" presetID="53" presetClass="exit" presetSubtype="32" fill="hold" grpId="0" nodeType="clickEffect">
                                  <p:stCondLst>
                                    <p:cond delay="0"/>
                                  </p:stCondLst>
                                  <p:childTnLst>
                                    <p:anim calcmode="lin" valueType="num">
                                      <p:cBhvr>
                                        <p:cTn id="109" dur="500"/>
                                        <p:tgtEl>
                                          <p:spTgt spid="34820"/>
                                        </p:tgtEl>
                                        <p:attrNameLst>
                                          <p:attrName>ppt_w</p:attrName>
                                        </p:attrNameLst>
                                      </p:cBhvr>
                                      <p:tavLst>
                                        <p:tav tm="0">
                                          <p:val>
                                            <p:strVal val="ppt_w"/>
                                          </p:val>
                                        </p:tav>
                                        <p:tav tm="100000">
                                          <p:val>
                                            <p:fltVal val="0"/>
                                          </p:val>
                                        </p:tav>
                                      </p:tavLst>
                                    </p:anim>
                                    <p:anim calcmode="lin" valueType="num">
                                      <p:cBhvr>
                                        <p:cTn id="110" dur="500"/>
                                        <p:tgtEl>
                                          <p:spTgt spid="34820"/>
                                        </p:tgtEl>
                                        <p:attrNameLst>
                                          <p:attrName>ppt_h</p:attrName>
                                        </p:attrNameLst>
                                      </p:cBhvr>
                                      <p:tavLst>
                                        <p:tav tm="0">
                                          <p:val>
                                            <p:strVal val="ppt_h"/>
                                          </p:val>
                                        </p:tav>
                                        <p:tav tm="100000">
                                          <p:val>
                                            <p:fltVal val="0"/>
                                          </p:val>
                                        </p:tav>
                                      </p:tavLst>
                                    </p:anim>
                                    <p:animEffect transition="out" filter="fade">
                                      <p:cBhvr>
                                        <p:cTn id="111" dur="500"/>
                                        <p:tgtEl>
                                          <p:spTgt spid="34820"/>
                                        </p:tgtEl>
                                      </p:cBhvr>
                                    </p:animEffect>
                                    <p:set>
                                      <p:cBhvr>
                                        <p:cTn id="112" dur="1" fill="hold">
                                          <p:stCondLst>
                                            <p:cond delay="499"/>
                                          </p:stCondLst>
                                        </p:cTn>
                                        <p:tgtEl>
                                          <p:spTgt spid="34820"/>
                                        </p:tgtEl>
                                        <p:attrNameLst>
                                          <p:attrName>style.visibility</p:attrName>
                                        </p:attrNameLst>
                                      </p:cBhvr>
                                      <p:to>
                                        <p:strVal val="hidden"/>
                                      </p:to>
                                    </p:set>
                                  </p:childTnLst>
                                </p:cTn>
                              </p:par>
                            </p:childTnLst>
                          </p:cTn>
                        </p:par>
                      </p:childTnLst>
                    </p:cTn>
                  </p:par>
                </p:childTnLst>
              </p:cTn>
              <p:nextCondLst>
                <p:cond evt="onClick" delay="0">
                  <p:tgtEl>
                    <p:spTgt spid="34820"/>
                  </p:tgtEl>
                </p:cond>
              </p:nextCondLst>
            </p:seq>
            <p:seq concurrent="1" nextAc="seek">
              <p:cTn id="113" restart="whenNotActive" fill="hold" evtFilter="cancelBubble" nodeType="interactiveSeq">
                <p:stCondLst>
                  <p:cond evt="onClick" delay="0">
                    <p:tgtEl>
                      <p:spTgt spid="34821"/>
                    </p:tgtEl>
                  </p:cond>
                </p:stCondLst>
                <p:endSync evt="end" delay="0">
                  <p:rtn val="all"/>
                </p:endSync>
                <p:childTnLst>
                  <p:par>
                    <p:cTn id="114" fill="hold">
                      <p:stCondLst>
                        <p:cond delay="0"/>
                      </p:stCondLst>
                      <p:childTnLst>
                        <p:par>
                          <p:cTn id="115" fill="hold">
                            <p:stCondLst>
                              <p:cond delay="0"/>
                            </p:stCondLst>
                            <p:childTnLst>
                              <p:par>
                                <p:cTn id="116" presetID="53" presetClass="exit" presetSubtype="32" fill="hold" grpId="0" nodeType="clickEffect">
                                  <p:stCondLst>
                                    <p:cond delay="0"/>
                                  </p:stCondLst>
                                  <p:childTnLst>
                                    <p:anim calcmode="lin" valueType="num">
                                      <p:cBhvr>
                                        <p:cTn id="117" dur="500"/>
                                        <p:tgtEl>
                                          <p:spTgt spid="34821"/>
                                        </p:tgtEl>
                                        <p:attrNameLst>
                                          <p:attrName>ppt_w</p:attrName>
                                        </p:attrNameLst>
                                      </p:cBhvr>
                                      <p:tavLst>
                                        <p:tav tm="0">
                                          <p:val>
                                            <p:strVal val="ppt_w"/>
                                          </p:val>
                                        </p:tav>
                                        <p:tav tm="100000">
                                          <p:val>
                                            <p:fltVal val="0"/>
                                          </p:val>
                                        </p:tav>
                                      </p:tavLst>
                                    </p:anim>
                                    <p:anim calcmode="lin" valueType="num">
                                      <p:cBhvr>
                                        <p:cTn id="118" dur="500"/>
                                        <p:tgtEl>
                                          <p:spTgt spid="34821"/>
                                        </p:tgtEl>
                                        <p:attrNameLst>
                                          <p:attrName>ppt_h</p:attrName>
                                        </p:attrNameLst>
                                      </p:cBhvr>
                                      <p:tavLst>
                                        <p:tav tm="0">
                                          <p:val>
                                            <p:strVal val="ppt_h"/>
                                          </p:val>
                                        </p:tav>
                                        <p:tav tm="100000">
                                          <p:val>
                                            <p:fltVal val="0"/>
                                          </p:val>
                                        </p:tav>
                                      </p:tavLst>
                                    </p:anim>
                                    <p:animEffect transition="out" filter="fade">
                                      <p:cBhvr>
                                        <p:cTn id="119" dur="500"/>
                                        <p:tgtEl>
                                          <p:spTgt spid="34821"/>
                                        </p:tgtEl>
                                      </p:cBhvr>
                                    </p:animEffect>
                                    <p:set>
                                      <p:cBhvr>
                                        <p:cTn id="120" dur="1" fill="hold">
                                          <p:stCondLst>
                                            <p:cond delay="499"/>
                                          </p:stCondLst>
                                        </p:cTn>
                                        <p:tgtEl>
                                          <p:spTgt spid="34821"/>
                                        </p:tgtEl>
                                        <p:attrNameLst>
                                          <p:attrName>style.visibility</p:attrName>
                                        </p:attrNameLst>
                                      </p:cBhvr>
                                      <p:to>
                                        <p:strVal val="hidden"/>
                                      </p:to>
                                    </p:set>
                                  </p:childTnLst>
                                </p:cTn>
                              </p:par>
                            </p:childTnLst>
                          </p:cTn>
                        </p:par>
                      </p:childTnLst>
                    </p:cTn>
                  </p:par>
                </p:childTnLst>
              </p:cTn>
              <p:nextCondLst>
                <p:cond evt="onClick" delay="0">
                  <p:tgtEl>
                    <p:spTgt spid="34821"/>
                  </p:tgtEl>
                </p:cond>
              </p:nextCondLst>
            </p:seq>
            <p:seq concurrent="1" nextAc="seek">
              <p:cTn id="121" restart="whenNotActive" fill="hold" evtFilter="cancelBubble" nodeType="interactiveSeq">
                <p:stCondLst>
                  <p:cond evt="onClick" delay="0">
                    <p:tgtEl>
                      <p:spTgt spid="34822"/>
                    </p:tgtEl>
                  </p:cond>
                </p:stCondLst>
                <p:endSync evt="end" delay="0">
                  <p:rtn val="all"/>
                </p:endSync>
                <p:childTnLst>
                  <p:par>
                    <p:cTn id="122" fill="hold">
                      <p:stCondLst>
                        <p:cond delay="0"/>
                      </p:stCondLst>
                      <p:childTnLst>
                        <p:par>
                          <p:cTn id="123" fill="hold">
                            <p:stCondLst>
                              <p:cond delay="0"/>
                            </p:stCondLst>
                            <p:childTnLst>
                              <p:par>
                                <p:cTn id="124" presetID="53" presetClass="exit" presetSubtype="32" fill="hold" grpId="0" nodeType="clickEffect">
                                  <p:stCondLst>
                                    <p:cond delay="0"/>
                                  </p:stCondLst>
                                  <p:childTnLst>
                                    <p:anim calcmode="lin" valueType="num">
                                      <p:cBhvr>
                                        <p:cTn id="125" dur="500"/>
                                        <p:tgtEl>
                                          <p:spTgt spid="34822"/>
                                        </p:tgtEl>
                                        <p:attrNameLst>
                                          <p:attrName>ppt_w</p:attrName>
                                        </p:attrNameLst>
                                      </p:cBhvr>
                                      <p:tavLst>
                                        <p:tav tm="0">
                                          <p:val>
                                            <p:strVal val="ppt_w"/>
                                          </p:val>
                                        </p:tav>
                                        <p:tav tm="100000">
                                          <p:val>
                                            <p:fltVal val="0"/>
                                          </p:val>
                                        </p:tav>
                                      </p:tavLst>
                                    </p:anim>
                                    <p:anim calcmode="lin" valueType="num">
                                      <p:cBhvr>
                                        <p:cTn id="126" dur="500"/>
                                        <p:tgtEl>
                                          <p:spTgt spid="34822"/>
                                        </p:tgtEl>
                                        <p:attrNameLst>
                                          <p:attrName>ppt_h</p:attrName>
                                        </p:attrNameLst>
                                      </p:cBhvr>
                                      <p:tavLst>
                                        <p:tav tm="0">
                                          <p:val>
                                            <p:strVal val="ppt_h"/>
                                          </p:val>
                                        </p:tav>
                                        <p:tav tm="100000">
                                          <p:val>
                                            <p:fltVal val="0"/>
                                          </p:val>
                                        </p:tav>
                                      </p:tavLst>
                                    </p:anim>
                                    <p:animEffect transition="out" filter="fade">
                                      <p:cBhvr>
                                        <p:cTn id="127" dur="500"/>
                                        <p:tgtEl>
                                          <p:spTgt spid="34822"/>
                                        </p:tgtEl>
                                      </p:cBhvr>
                                    </p:animEffect>
                                    <p:set>
                                      <p:cBhvr>
                                        <p:cTn id="128" dur="1" fill="hold">
                                          <p:stCondLst>
                                            <p:cond delay="499"/>
                                          </p:stCondLst>
                                        </p:cTn>
                                        <p:tgtEl>
                                          <p:spTgt spid="34822"/>
                                        </p:tgtEl>
                                        <p:attrNameLst>
                                          <p:attrName>style.visibility</p:attrName>
                                        </p:attrNameLst>
                                      </p:cBhvr>
                                      <p:to>
                                        <p:strVal val="hidden"/>
                                      </p:to>
                                    </p:set>
                                  </p:childTnLst>
                                </p:cTn>
                              </p:par>
                            </p:childTnLst>
                          </p:cTn>
                        </p:par>
                      </p:childTnLst>
                    </p:cTn>
                  </p:par>
                </p:childTnLst>
              </p:cTn>
              <p:nextCondLst>
                <p:cond evt="onClick" delay="0">
                  <p:tgtEl>
                    <p:spTgt spid="34822"/>
                  </p:tgtEl>
                </p:cond>
              </p:nextCondLst>
            </p:seq>
            <p:seq concurrent="1" nextAc="seek">
              <p:cTn id="129" restart="whenNotActive" fill="hold" evtFilter="cancelBubble" nodeType="interactiveSeq">
                <p:stCondLst>
                  <p:cond evt="onClick" delay="0">
                    <p:tgtEl>
                      <p:spTgt spid="34823"/>
                    </p:tgtEl>
                  </p:cond>
                </p:stCondLst>
                <p:endSync evt="end" delay="0">
                  <p:rtn val="all"/>
                </p:endSync>
                <p:childTnLst>
                  <p:par>
                    <p:cTn id="130" fill="hold">
                      <p:stCondLst>
                        <p:cond delay="0"/>
                      </p:stCondLst>
                      <p:childTnLst>
                        <p:par>
                          <p:cTn id="131" fill="hold">
                            <p:stCondLst>
                              <p:cond delay="0"/>
                            </p:stCondLst>
                            <p:childTnLst>
                              <p:par>
                                <p:cTn id="132" presetID="53" presetClass="exit" presetSubtype="32" fill="hold" grpId="0" nodeType="clickEffect">
                                  <p:stCondLst>
                                    <p:cond delay="0"/>
                                  </p:stCondLst>
                                  <p:childTnLst>
                                    <p:anim calcmode="lin" valueType="num">
                                      <p:cBhvr>
                                        <p:cTn id="133" dur="500"/>
                                        <p:tgtEl>
                                          <p:spTgt spid="34823"/>
                                        </p:tgtEl>
                                        <p:attrNameLst>
                                          <p:attrName>ppt_w</p:attrName>
                                        </p:attrNameLst>
                                      </p:cBhvr>
                                      <p:tavLst>
                                        <p:tav tm="0">
                                          <p:val>
                                            <p:strVal val="ppt_w"/>
                                          </p:val>
                                        </p:tav>
                                        <p:tav tm="100000">
                                          <p:val>
                                            <p:fltVal val="0"/>
                                          </p:val>
                                        </p:tav>
                                      </p:tavLst>
                                    </p:anim>
                                    <p:anim calcmode="lin" valueType="num">
                                      <p:cBhvr>
                                        <p:cTn id="134" dur="500"/>
                                        <p:tgtEl>
                                          <p:spTgt spid="34823"/>
                                        </p:tgtEl>
                                        <p:attrNameLst>
                                          <p:attrName>ppt_h</p:attrName>
                                        </p:attrNameLst>
                                      </p:cBhvr>
                                      <p:tavLst>
                                        <p:tav tm="0">
                                          <p:val>
                                            <p:strVal val="ppt_h"/>
                                          </p:val>
                                        </p:tav>
                                        <p:tav tm="100000">
                                          <p:val>
                                            <p:fltVal val="0"/>
                                          </p:val>
                                        </p:tav>
                                      </p:tavLst>
                                    </p:anim>
                                    <p:animEffect transition="out" filter="fade">
                                      <p:cBhvr>
                                        <p:cTn id="135" dur="500"/>
                                        <p:tgtEl>
                                          <p:spTgt spid="34823"/>
                                        </p:tgtEl>
                                      </p:cBhvr>
                                    </p:animEffect>
                                    <p:set>
                                      <p:cBhvr>
                                        <p:cTn id="136" dur="1" fill="hold">
                                          <p:stCondLst>
                                            <p:cond delay="499"/>
                                          </p:stCondLst>
                                        </p:cTn>
                                        <p:tgtEl>
                                          <p:spTgt spid="34823"/>
                                        </p:tgtEl>
                                        <p:attrNameLst>
                                          <p:attrName>style.visibility</p:attrName>
                                        </p:attrNameLst>
                                      </p:cBhvr>
                                      <p:to>
                                        <p:strVal val="hidden"/>
                                      </p:to>
                                    </p:set>
                                  </p:childTnLst>
                                </p:cTn>
                              </p:par>
                            </p:childTnLst>
                          </p:cTn>
                        </p:par>
                      </p:childTnLst>
                    </p:cTn>
                  </p:par>
                </p:childTnLst>
              </p:cTn>
              <p:nextCondLst>
                <p:cond evt="onClick" delay="0">
                  <p:tgtEl>
                    <p:spTgt spid="34823"/>
                  </p:tgtEl>
                </p:cond>
              </p:nextCondLst>
            </p:seq>
            <p:seq concurrent="1" nextAc="seek">
              <p:cTn id="137" restart="whenNotActive" fill="hold" evtFilter="cancelBubble" nodeType="interactiveSeq">
                <p:stCondLst>
                  <p:cond evt="onClick" delay="0">
                    <p:tgtEl>
                      <p:spTgt spid="44"/>
                    </p:tgtEl>
                  </p:cond>
                </p:stCondLst>
                <p:endSync evt="end" delay="0">
                  <p:rtn val="all"/>
                </p:endSync>
                <p:childTnLst>
                  <p:par>
                    <p:cTn id="138" fill="hold">
                      <p:stCondLst>
                        <p:cond delay="0"/>
                      </p:stCondLst>
                      <p:childTnLst>
                        <p:par>
                          <p:cTn id="139" fill="hold">
                            <p:stCondLst>
                              <p:cond delay="0"/>
                            </p:stCondLst>
                            <p:childTnLst>
                              <p:par>
                                <p:cTn id="140" presetID="53" presetClass="exit" presetSubtype="32" fill="hold" grpId="0" nodeType="clickEffect">
                                  <p:stCondLst>
                                    <p:cond delay="0"/>
                                  </p:stCondLst>
                                  <p:childTnLst>
                                    <p:anim calcmode="lin" valueType="num">
                                      <p:cBhvr>
                                        <p:cTn id="141" dur="500"/>
                                        <p:tgtEl>
                                          <p:spTgt spid="44"/>
                                        </p:tgtEl>
                                        <p:attrNameLst>
                                          <p:attrName>ppt_w</p:attrName>
                                        </p:attrNameLst>
                                      </p:cBhvr>
                                      <p:tavLst>
                                        <p:tav tm="0">
                                          <p:val>
                                            <p:strVal val="ppt_w"/>
                                          </p:val>
                                        </p:tav>
                                        <p:tav tm="100000">
                                          <p:val>
                                            <p:fltVal val="0"/>
                                          </p:val>
                                        </p:tav>
                                      </p:tavLst>
                                    </p:anim>
                                    <p:anim calcmode="lin" valueType="num">
                                      <p:cBhvr>
                                        <p:cTn id="142" dur="500"/>
                                        <p:tgtEl>
                                          <p:spTgt spid="44"/>
                                        </p:tgtEl>
                                        <p:attrNameLst>
                                          <p:attrName>ppt_h</p:attrName>
                                        </p:attrNameLst>
                                      </p:cBhvr>
                                      <p:tavLst>
                                        <p:tav tm="0">
                                          <p:val>
                                            <p:strVal val="ppt_h"/>
                                          </p:val>
                                        </p:tav>
                                        <p:tav tm="100000">
                                          <p:val>
                                            <p:fltVal val="0"/>
                                          </p:val>
                                        </p:tav>
                                      </p:tavLst>
                                    </p:anim>
                                    <p:animEffect transition="out" filter="fade">
                                      <p:cBhvr>
                                        <p:cTn id="143" dur="500"/>
                                        <p:tgtEl>
                                          <p:spTgt spid="44"/>
                                        </p:tgtEl>
                                      </p:cBhvr>
                                    </p:animEffect>
                                    <p:set>
                                      <p:cBhvr>
                                        <p:cTn id="144"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45" restart="whenNotActive" fill="hold" evtFilter="cancelBubble" nodeType="interactiveSeq">
                <p:stCondLst>
                  <p:cond evt="onClick" delay="0">
                    <p:tgtEl>
                      <p:spTgt spid="45"/>
                    </p:tgtEl>
                  </p:cond>
                </p:stCondLst>
                <p:endSync evt="end" delay="0">
                  <p:rtn val="all"/>
                </p:endSync>
                <p:childTnLst>
                  <p:par>
                    <p:cTn id="146" fill="hold">
                      <p:stCondLst>
                        <p:cond delay="0"/>
                      </p:stCondLst>
                      <p:childTnLst>
                        <p:par>
                          <p:cTn id="147" fill="hold">
                            <p:stCondLst>
                              <p:cond delay="0"/>
                            </p:stCondLst>
                            <p:childTnLst>
                              <p:par>
                                <p:cTn id="148" presetID="53" presetClass="exit" presetSubtype="32" fill="hold" grpId="0" nodeType="clickEffect">
                                  <p:stCondLst>
                                    <p:cond delay="0"/>
                                  </p:stCondLst>
                                  <p:childTnLst>
                                    <p:anim calcmode="lin" valueType="num">
                                      <p:cBhvr>
                                        <p:cTn id="149" dur="500"/>
                                        <p:tgtEl>
                                          <p:spTgt spid="45"/>
                                        </p:tgtEl>
                                        <p:attrNameLst>
                                          <p:attrName>ppt_w</p:attrName>
                                        </p:attrNameLst>
                                      </p:cBhvr>
                                      <p:tavLst>
                                        <p:tav tm="0">
                                          <p:val>
                                            <p:strVal val="ppt_w"/>
                                          </p:val>
                                        </p:tav>
                                        <p:tav tm="100000">
                                          <p:val>
                                            <p:fltVal val="0"/>
                                          </p:val>
                                        </p:tav>
                                      </p:tavLst>
                                    </p:anim>
                                    <p:anim calcmode="lin" valueType="num">
                                      <p:cBhvr>
                                        <p:cTn id="150" dur="500"/>
                                        <p:tgtEl>
                                          <p:spTgt spid="45"/>
                                        </p:tgtEl>
                                        <p:attrNameLst>
                                          <p:attrName>ppt_h</p:attrName>
                                        </p:attrNameLst>
                                      </p:cBhvr>
                                      <p:tavLst>
                                        <p:tav tm="0">
                                          <p:val>
                                            <p:strVal val="ppt_h"/>
                                          </p:val>
                                        </p:tav>
                                        <p:tav tm="100000">
                                          <p:val>
                                            <p:fltVal val="0"/>
                                          </p:val>
                                        </p:tav>
                                      </p:tavLst>
                                    </p:anim>
                                    <p:animEffect transition="out" filter="fade">
                                      <p:cBhvr>
                                        <p:cTn id="151" dur="500"/>
                                        <p:tgtEl>
                                          <p:spTgt spid="45"/>
                                        </p:tgtEl>
                                      </p:cBhvr>
                                    </p:animEffect>
                                    <p:set>
                                      <p:cBhvr>
                                        <p:cTn id="152"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53" restart="whenNotActive" fill="hold" evtFilter="cancelBubble" nodeType="interactiveSeq">
                <p:stCondLst>
                  <p:cond evt="onClick" delay="0">
                    <p:tgtEl>
                      <p:spTgt spid="46"/>
                    </p:tgtEl>
                  </p:cond>
                </p:stCondLst>
                <p:endSync evt="end" delay="0">
                  <p:rtn val="all"/>
                </p:endSync>
                <p:childTnLst>
                  <p:par>
                    <p:cTn id="154" fill="hold">
                      <p:stCondLst>
                        <p:cond delay="0"/>
                      </p:stCondLst>
                      <p:childTnLst>
                        <p:par>
                          <p:cTn id="155" fill="hold">
                            <p:stCondLst>
                              <p:cond delay="0"/>
                            </p:stCondLst>
                            <p:childTnLst>
                              <p:par>
                                <p:cTn id="156" presetID="53" presetClass="exit" presetSubtype="32" fill="hold" grpId="0" nodeType="clickEffect">
                                  <p:stCondLst>
                                    <p:cond delay="0"/>
                                  </p:stCondLst>
                                  <p:childTnLst>
                                    <p:anim calcmode="lin" valueType="num">
                                      <p:cBhvr>
                                        <p:cTn id="157" dur="500"/>
                                        <p:tgtEl>
                                          <p:spTgt spid="46"/>
                                        </p:tgtEl>
                                        <p:attrNameLst>
                                          <p:attrName>ppt_w</p:attrName>
                                        </p:attrNameLst>
                                      </p:cBhvr>
                                      <p:tavLst>
                                        <p:tav tm="0">
                                          <p:val>
                                            <p:strVal val="ppt_w"/>
                                          </p:val>
                                        </p:tav>
                                        <p:tav tm="100000">
                                          <p:val>
                                            <p:fltVal val="0"/>
                                          </p:val>
                                        </p:tav>
                                      </p:tavLst>
                                    </p:anim>
                                    <p:anim calcmode="lin" valueType="num">
                                      <p:cBhvr>
                                        <p:cTn id="158" dur="500"/>
                                        <p:tgtEl>
                                          <p:spTgt spid="46"/>
                                        </p:tgtEl>
                                        <p:attrNameLst>
                                          <p:attrName>ppt_h</p:attrName>
                                        </p:attrNameLst>
                                      </p:cBhvr>
                                      <p:tavLst>
                                        <p:tav tm="0">
                                          <p:val>
                                            <p:strVal val="ppt_h"/>
                                          </p:val>
                                        </p:tav>
                                        <p:tav tm="100000">
                                          <p:val>
                                            <p:fltVal val="0"/>
                                          </p:val>
                                        </p:tav>
                                      </p:tavLst>
                                    </p:anim>
                                    <p:animEffect transition="out" filter="fade">
                                      <p:cBhvr>
                                        <p:cTn id="159" dur="500"/>
                                        <p:tgtEl>
                                          <p:spTgt spid="46"/>
                                        </p:tgtEl>
                                      </p:cBhvr>
                                    </p:animEffect>
                                    <p:set>
                                      <p:cBhvr>
                                        <p:cTn id="160"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61" restart="whenNotActive" fill="hold" evtFilter="cancelBubble" nodeType="interactiveSeq">
                <p:stCondLst>
                  <p:cond evt="onClick" delay="0">
                    <p:tgtEl>
                      <p:spTgt spid="47"/>
                    </p:tgtEl>
                  </p:cond>
                </p:stCondLst>
                <p:endSync evt="end" delay="0">
                  <p:rtn val="all"/>
                </p:endSync>
                <p:childTnLst>
                  <p:par>
                    <p:cTn id="162" fill="hold">
                      <p:stCondLst>
                        <p:cond delay="0"/>
                      </p:stCondLst>
                      <p:childTnLst>
                        <p:par>
                          <p:cTn id="163" fill="hold">
                            <p:stCondLst>
                              <p:cond delay="0"/>
                            </p:stCondLst>
                            <p:childTnLst>
                              <p:par>
                                <p:cTn id="164" presetID="53" presetClass="exit" presetSubtype="32" fill="hold" grpId="0" nodeType="clickEffect">
                                  <p:stCondLst>
                                    <p:cond delay="0"/>
                                  </p:stCondLst>
                                  <p:childTnLst>
                                    <p:anim calcmode="lin" valueType="num">
                                      <p:cBhvr>
                                        <p:cTn id="165" dur="500"/>
                                        <p:tgtEl>
                                          <p:spTgt spid="47"/>
                                        </p:tgtEl>
                                        <p:attrNameLst>
                                          <p:attrName>ppt_w</p:attrName>
                                        </p:attrNameLst>
                                      </p:cBhvr>
                                      <p:tavLst>
                                        <p:tav tm="0">
                                          <p:val>
                                            <p:strVal val="ppt_w"/>
                                          </p:val>
                                        </p:tav>
                                        <p:tav tm="100000">
                                          <p:val>
                                            <p:fltVal val="0"/>
                                          </p:val>
                                        </p:tav>
                                      </p:tavLst>
                                    </p:anim>
                                    <p:anim calcmode="lin" valueType="num">
                                      <p:cBhvr>
                                        <p:cTn id="166" dur="500"/>
                                        <p:tgtEl>
                                          <p:spTgt spid="47"/>
                                        </p:tgtEl>
                                        <p:attrNameLst>
                                          <p:attrName>ppt_h</p:attrName>
                                        </p:attrNameLst>
                                      </p:cBhvr>
                                      <p:tavLst>
                                        <p:tav tm="0">
                                          <p:val>
                                            <p:strVal val="ppt_h"/>
                                          </p:val>
                                        </p:tav>
                                        <p:tav tm="100000">
                                          <p:val>
                                            <p:fltVal val="0"/>
                                          </p:val>
                                        </p:tav>
                                      </p:tavLst>
                                    </p:anim>
                                    <p:animEffect transition="out" filter="fade">
                                      <p:cBhvr>
                                        <p:cTn id="167" dur="500"/>
                                        <p:tgtEl>
                                          <p:spTgt spid="47"/>
                                        </p:tgtEl>
                                      </p:cBhvr>
                                    </p:animEffect>
                                    <p:set>
                                      <p:cBhvr>
                                        <p:cTn id="168"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69" restart="whenNotActive" fill="hold" evtFilter="cancelBubble" nodeType="interactiveSeq">
                <p:stCondLst>
                  <p:cond evt="onClick" delay="0">
                    <p:tgtEl>
                      <p:spTgt spid="49"/>
                    </p:tgtEl>
                  </p:cond>
                </p:stCondLst>
                <p:endSync evt="end" delay="0">
                  <p:rtn val="all"/>
                </p:endSync>
                <p:childTnLst>
                  <p:par>
                    <p:cTn id="170" fill="hold">
                      <p:stCondLst>
                        <p:cond delay="0"/>
                      </p:stCondLst>
                      <p:childTnLst>
                        <p:par>
                          <p:cTn id="171" fill="hold">
                            <p:stCondLst>
                              <p:cond delay="0"/>
                            </p:stCondLst>
                            <p:childTnLst>
                              <p:par>
                                <p:cTn id="172" presetID="53" presetClass="exit" presetSubtype="32" fill="hold" grpId="0" nodeType="clickEffect">
                                  <p:stCondLst>
                                    <p:cond delay="0"/>
                                  </p:stCondLst>
                                  <p:childTnLst>
                                    <p:anim calcmode="lin" valueType="num">
                                      <p:cBhvr>
                                        <p:cTn id="173" dur="500"/>
                                        <p:tgtEl>
                                          <p:spTgt spid="49"/>
                                        </p:tgtEl>
                                        <p:attrNameLst>
                                          <p:attrName>ppt_w</p:attrName>
                                        </p:attrNameLst>
                                      </p:cBhvr>
                                      <p:tavLst>
                                        <p:tav tm="0">
                                          <p:val>
                                            <p:strVal val="ppt_w"/>
                                          </p:val>
                                        </p:tav>
                                        <p:tav tm="100000">
                                          <p:val>
                                            <p:fltVal val="0"/>
                                          </p:val>
                                        </p:tav>
                                      </p:tavLst>
                                    </p:anim>
                                    <p:anim calcmode="lin" valueType="num">
                                      <p:cBhvr>
                                        <p:cTn id="174" dur="500"/>
                                        <p:tgtEl>
                                          <p:spTgt spid="49"/>
                                        </p:tgtEl>
                                        <p:attrNameLst>
                                          <p:attrName>ppt_h</p:attrName>
                                        </p:attrNameLst>
                                      </p:cBhvr>
                                      <p:tavLst>
                                        <p:tav tm="0">
                                          <p:val>
                                            <p:strVal val="ppt_h"/>
                                          </p:val>
                                        </p:tav>
                                        <p:tav tm="100000">
                                          <p:val>
                                            <p:fltVal val="0"/>
                                          </p:val>
                                        </p:tav>
                                      </p:tavLst>
                                    </p:anim>
                                    <p:animEffect transition="out" filter="fade">
                                      <p:cBhvr>
                                        <p:cTn id="175" dur="500"/>
                                        <p:tgtEl>
                                          <p:spTgt spid="49"/>
                                        </p:tgtEl>
                                      </p:cBhvr>
                                    </p:animEffect>
                                    <p:set>
                                      <p:cBhvr>
                                        <p:cTn id="176"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77" restart="whenNotActive" fill="hold" evtFilter="cancelBubble" nodeType="interactiveSeq">
                <p:stCondLst>
                  <p:cond evt="onClick" delay="0">
                    <p:tgtEl>
                      <p:spTgt spid="50"/>
                    </p:tgtEl>
                  </p:cond>
                </p:stCondLst>
                <p:endSync evt="end" delay="0">
                  <p:rtn val="all"/>
                </p:endSync>
                <p:childTnLst>
                  <p:par>
                    <p:cTn id="178" fill="hold">
                      <p:stCondLst>
                        <p:cond delay="0"/>
                      </p:stCondLst>
                      <p:childTnLst>
                        <p:par>
                          <p:cTn id="179" fill="hold">
                            <p:stCondLst>
                              <p:cond delay="0"/>
                            </p:stCondLst>
                            <p:childTnLst>
                              <p:par>
                                <p:cTn id="180" presetID="53" presetClass="exit" presetSubtype="32" fill="hold" grpId="0" nodeType="clickEffect">
                                  <p:stCondLst>
                                    <p:cond delay="0"/>
                                  </p:stCondLst>
                                  <p:childTnLst>
                                    <p:anim calcmode="lin" valueType="num">
                                      <p:cBhvr>
                                        <p:cTn id="181" dur="500"/>
                                        <p:tgtEl>
                                          <p:spTgt spid="50"/>
                                        </p:tgtEl>
                                        <p:attrNameLst>
                                          <p:attrName>ppt_w</p:attrName>
                                        </p:attrNameLst>
                                      </p:cBhvr>
                                      <p:tavLst>
                                        <p:tav tm="0">
                                          <p:val>
                                            <p:strVal val="ppt_w"/>
                                          </p:val>
                                        </p:tav>
                                        <p:tav tm="100000">
                                          <p:val>
                                            <p:fltVal val="0"/>
                                          </p:val>
                                        </p:tav>
                                      </p:tavLst>
                                    </p:anim>
                                    <p:anim calcmode="lin" valueType="num">
                                      <p:cBhvr>
                                        <p:cTn id="182" dur="500"/>
                                        <p:tgtEl>
                                          <p:spTgt spid="50"/>
                                        </p:tgtEl>
                                        <p:attrNameLst>
                                          <p:attrName>ppt_h</p:attrName>
                                        </p:attrNameLst>
                                      </p:cBhvr>
                                      <p:tavLst>
                                        <p:tav tm="0">
                                          <p:val>
                                            <p:strVal val="ppt_h"/>
                                          </p:val>
                                        </p:tav>
                                        <p:tav tm="100000">
                                          <p:val>
                                            <p:fltVal val="0"/>
                                          </p:val>
                                        </p:tav>
                                      </p:tavLst>
                                    </p:anim>
                                    <p:animEffect transition="out" filter="fade">
                                      <p:cBhvr>
                                        <p:cTn id="183" dur="500"/>
                                        <p:tgtEl>
                                          <p:spTgt spid="50"/>
                                        </p:tgtEl>
                                      </p:cBhvr>
                                    </p:animEffect>
                                    <p:set>
                                      <p:cBhvr>
                                        <p:cTn id="184"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85" restart="whenNotActive" fill="hold" evtFilter="cancelBubble" nodeType="interactiveSeq">
                <p:stCondLst>
                  <p:cond evt="onClick" delay="0">
                    <p:tgtEl>
                      <p:spTgt spid="51"/>
                    </p:tgtEl>
                  </p:cond>
                </p:stCondLst>
                <p:endSync evt="end" delay="0">
                  <p:rtn val="all"/>
                </p:endSync>
                <p:childTnLst>
                  <p:par>
                    <p:cTn id="186" fill="hold">
                      <p:stCondLst>
                        <p:cond delay="0"/>
                      </p:stCondLst>
                      <p:childTnLst>
                        <p:par>
                          <p:cTn id="187" fill="hold">
                            <p:stCondLst>
                              <p:cond delay="0"/>
                            </p:stCondLst>
                            <p:childTnLst>
                              <p:par>
                                <p:cTn id="188" presetID="53" presetClass="exit" presetSubtype="32" fill="hold" grpId="0" nodeType="clickEffect">
                                  <p:stCondLst>
                                    <p:cond delay="0"/>
                                  </p:stCondLst>
                                  <p:childTnLst>
                                    <p:anim calcmode="lin" valueType="num">
                                      <p:cBhvr>
                                        <p:cTn id="189" dur="500"/>
                                        <p:tgtEl>
                                          <p:spTgt spid="51"/>
                                        </p:tgtEl>
                                        <p:attrNameLst>
                                          <p:attrName>ppt_w</p:attrName>
                                        </p:attrNameLst>
                                      </p:cBhvr>
                                      <p:tavLst>
                                        <p:tav tm="0">
                                          <p:val>
                                            <p:strVal val="ppt_w"/>
                                          </p:val>
                                        </p:tav>
                                        <p:tav tm="100000">
                                          <p:val>
                                            <p:fltVal val="0"/>
                                          </p:val>
                                        </p:tav>
                                      </p:tavLst>
                                    </p:anim>
                                    <p:anim calcmode="lin" valueType="num">
                                      <p:cBhvr>
                                        <p:cTn id="190" dur="500"/>
                                        <p:tgtEl>
                                          <p:spTgt spid="51"/>
                                        </p:tgtEl>
                                        <p:attrNameLst>
                                          <p:attrName>ppt_h</p:attrName>
                                        </p:attrNameLst>
                                      </p:cBhvr>
                                      <p:tavLst>
                                        <p:tav tm="0">
                                          <p:val>
                                            <p:strVal val="ppt_h"/>
                                          </p:val>
                                        </p:tav>
                                        <p:tav tm="100000">
                                          <p:val>
                                            <p:fltVal val="0"/>
                                          </p:val>
                                        </p:tav>
                                      </p:tavLst>
                                    </p:anim>
                                    <p:animEffect transition="out" filter="fade">
                                      <p:cBhvr>
                                        <p:cTn id="191" dur="500"/>
                                        <p:tgtEl>
                                          <p:spTgt spid="51"/>
                                        </p:tgtEl>
                                      </p:cBhvr>
                                    </p:animEffect>
                                    <p:set>
                                      <p:cBhvr>
                                        <p:cTn id="192"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193" restart="whenNotActive" fill="hold" evtFilter="cancelBubble" nodeType="interactiveSeq">
                <p:stCondLst>
                  <p:cond evt="onClick" delay="0">
                    <p:tgtEl>
                      <p:spTgt spid="52"/>
                    </p:tgtEl>
                  </p:cond>
                </p:stCondLst>
                <p:endSync evt="end" delay="0">
                  <p:rtn val="all"/>
                </p:endSync>
                <p:childTnLst>
                  <p:par>
                    <p:cTn id="194" fill="hold">
                      <p:stCondLst>
                        <p:cond delay="0"/>
                      </p:stCondLst>
                      <p:childTnLst>
                        <p:par>
                          <p:cTn id="195" fill="hold">
                            <p:stCondLst>
                              <p:cond delay="0"/>
                            </p:stCondLst>
                            <p:childTnLst>
                              <p:par>
                                <p:cTn id="196" presetID="53" presetClass="exit" presetSubtype="32" fill="hold" grpId="0" nodeType="clickEffect">
                                  <p:stCondLst>
                                    <p:cond delay="0"/>
                                  </p:stCondLst>
                                  <p:childTnLst>
                                    <p:anim calcmode="lin" valueType="num">
                                      <p:cBhvr>
                                        <p:cTn id="197" dur="500"/>
                                        <p:tgtEl>
                                          <p:spTgt spid="52"/>
                                        </p:tgtEl>
                                        <p:attrNameLst>
                                          <p:attrName>ppt_w</p:attrName>
                                        </p:attrNameLst>
                                      </p:cBhvr>
                                      <p:tavLst>
                                        <p:tav tm="0">
                                          <p:val>
                                            <p:strVal val="ppt_w"/>
                                          </p:val>
                                        </p:tav>
                                        <p:tav tm="100000">
                                          <p:val>
                                            <p:fltVal val="0"/>
                                          </p:val>
                                        </p:tav>
                                      </p:tavLst>
                                    </p:anim>
                                    <p:anim calcmode="lin" valueType="num">
                                      <p:cBhvr>
                                        <p:cTn id="198" dur="500"/>
                                        <p:tgtEl>
                                          <p:spTgt spid="52"/>
                                        </p:tgtEl>
                                        <p:attrNameLst>
                                          <p:attrName>ppt_h</p:attrName>
                                        </p:attrNameLst>
                                      </p:cBhvr>
                                      <p:tavLst>
                                        <p:tav tm="0">
                                          <p:val>
                                            <p:strVal val="ppt_h"/>
                                          </p:val>
                                        </p:tav>
                                        <p:tav tm="100000">
                                          <p:val>
                                            <p:fltVal val="0"/>
                                          </p:val>
                                        </p:tav>
                                      </p:tavLst>
                                    </p:anim>
                                    <p:animEffect transition="out" filter="fade">
                                      <p:cBhvr>
                                        <p:cTn id="199" dur="500"/>
                                        <p:tgtEl>
                                          <p:spTgt spid="52"/>
                                        </p:tgtEl>
                                      </p:cBhvr>
                                    </p:animEffect>
                                    <p:set>
                                      <p:cBhvr>
                                        <p:cTn id="200"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01" restart="whenNotActive" fill="hold" evtFilter="cancelBubble" nodeType="interactiveSeq">
                <p:stCondLst>
                  <p:cond evt="onClick" delay="0">
                    <p:tgtEl>
                      <p:spTgt spid="54"/>
                    </p:tgtEl>
                  </p:cond>
                </p:stCondLst>
                <p:endSync evt="end" delay="0">
                  <p:rtn val="all"/>
                </p:endSync>
                <p:childTnLst>
                  <p:par>
                    <p:cTn id="202" fill="hold">
                      <p:stCondLst>
                        <p:cond delay="0"/>
                      </p:stCondLst>
                      <p:childTnLst>
                        <p:par>
                          <p:cTn id="203" fill="hold">
                            <p:stCondLst>
                              <p:cond delay="0"/>
                            </p:stCondLst>
                            <p:childTnLst>
                              <p:par>
                                <p:cTn id="204" presetID="53" presetClass="exit" presetSubtype="32" fill="hold" grpId="0" nodeType="clickEffect">
                                  <p:stCondLst>
                                    <p:cond delay="0"/>
                                  </p:stCondLst>
                                  <p:childTnLst>
                                    <p:anim calcmode="lin" valueType="num">
                                      <p:cBhvr>
                                        <p:cTn id="205" dur="500"/>
                                        <p:tgtEl>
                                          <p:spTgt spid="54"/>
                                        </p:tgtEl>
                                        <p:attrNameLst>
                                          <p:attrName>ppt_w</p:attrName>
                                        </p:attrNameLst>
                                      </p:cBhvr>
                                      <p:tavLst>
                                        <p:tav tm="0">
                                          <p:val>
                                            <p:strVal val="ppt_w"/>
                                          </p:val>
                                        </p:tav>
                                        <p:tav tm="100000">
                                          <p:val>
                                            <p:fltVal val="0"/>
                                          </p:val>
                                        </p:tav>
                                      </p:tavLst>
                                    </p:anim>
                                    <p:anim calcmode="lin" valueType="num">
                                      <p:cBhvr>
                                        <p:cTn id="206" dur="500"/>
                                        <p:tgtEl>
                                          <p:spTgt spid="54"/>
                                        </p:tgtEl>
                                        <p:attrNameLst>
                                          <p:attrName>ppt_h</p:attrName>
                                        </p:attrNameLst>
                                      </p:cBhvr>
                                      <p:tavLst>
                                        <p:tav tm="0">
                                          <p:val>
                                            <p:strVal val="ppt_h"/>
                                          </p:val>
                                        </p:tav>
                                        <p:tav tm="100000">
                                          <p:val>
                                            <p:fltVal val="0"/>
                                          </p:val>
                                        </p:tav>
                                      </p:tavLst>
                                    </p:anim>
                                    <p:animEffect transition="out" filter="fade">
                                      <p:cBhvr>
                                        <p:cTn id="207" dur="500"/>
                                        <p:tgtEl>
                                          <p:spTgt spid="54"/>
                                        </p:tgtEl>
                                      </p:cBhvr>
                                    </p:animEffect>
                                    <p:set>
                                      <p:cBhvr>
                                        <p:cTn id="208"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209" restart="whenNotActive" fill="hold" evtFilter="cancelBubble" nodeType="interactiveSeq">
                <p:stCondLst>
                  <p:cond evt="onClick" delay="0">
                    <p:tgtEl>
                      <p:spTgt spid="55"/>
                    </p:tgtEl>
                  </p:cond>
                </p:stCondLst>
                <p:endSync evt="end" delay="0">
                  <p:rtn val="all"/>
                </p:endSync>
                <p:childTnLst>
                  <p:par>
                    <p:cTn id="210" fill="hold">
                      <p:stCondLst>
                        <p:cond delay="0"/>
                      </p:stCondLst>
                      <p:childTnLst>
                        <p:par>
                          <p:cTn id="211" fill="hold">
                            <p:stCondLst>
                              <p:cond delay="0"/>
                            </p:stCondLst>
                            <p:childTnLst>
                              <p:par>
                                <p:cTn id="212" presetID="53" presetClass="exit" presetSubtype="32" fill="hold" grpId="0" nodeType="clickEffect">
                                  <p:stCondLst>
                                    <p:cond delay="0"/>
                                  </p:stCondLst>
                                  <p:childTnLst>
                                    <p:anim calcmode="lin" valueType="num">
                                      <p:cBhvr>
                                        <p:cTn id="213" dur="500"/>
                                        <p:tgtEl>
                                          <p:spTgt spid="55"/>
                                        </p:tgtEl>
                                        <p:attrNameLst>
                                          <p:attrName>ppt_w</p:attrName>
                                        </p:attrNameLst>
                                      </p:cBhvr>
                                      <p:tavLst>
                                        <p:tav tm="0">
                                          <p:val>
                                            <p:strVal val="ppt_w"/>
                                          </p:val>
                                        </p:tav>
                                        <p:tav tm="100000">
                                          <p:val>
                                            <p:fltVal val="0"/>
                                          </p:val>
                                        </p:tav>
                                      </p:tavLst>
                                    </p:anim>
                                    <p:anim calcmode="lin" valueType="num">
                                      <p:cBhvr>
                                        <p:cTn id="214" dur="500"/>
                                        <p:tgtEl>
                                          <p:spTgt spid="55"/>
                                        </p:tgtEl>
                                        <p:attrNameLst>
                                          <p:attrName>ppt_h</p:attrName>
                                        </p:attrNameLst>
                                      </p:cBhvr>
                                      <p:tavLst>
                                        <p:tav tm="0">
                                          <p:val>
                                            <p:strVal val="ppt_h"/>
                                          </p:val>
                                        </p:tav>
                                        <p:tav tm="100000">
                                          <p:val>
                                            <p:fltVal val="0"/>
                                          </p:val>
                                        </p:tav>
                                      </p:tavLst>
                                    </p:anim>
                                    <p:animEffect transition="out" filter="fade">
                                      <p:cBhvr>
                                        <p:cTn id="215" dur="500"/>
                                        <p:tgtEl>
                                          <p:spTgt spid="55"/>
                                        </p:tgtEl>
                                      </p:cBhvr>
                                    </p:animEffect>
                                    <p:set>
                                      <p:cBhvr>
                                        <p:cTn id="216"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17" restart="whenNotActive" fill="hold" evtFilter="cancelBubble" nodeType="interactiveSeq">
                <p:stCondLst>
                  <p:cond evt="onClick" delay="0">
                    <p:tgtEl>
                      <p:spTgt spid="56"/>
                    </p:tgtEl>
                  </p:cond>
                </p:stCondLst>
                <p:endSync evt="end" delay="0">
                  <p:rtn val="all"/>
                </p:endSync>
                <p:childTnLst>
                  <p:par>
                    <p:cTn id="218" fill="hold">
                      <p:stCondLst>
                        <p:cond delay="0"/>
                      </p:stCondLst>
                      <p:childTnLst>
                        <p:par>
                          <p:cTn id="219" fill="hold">
                            <p:stCondLst>
                              <p:cond delay="0"/>
                            </p:stCondLst>
                            <p:childTnLst>
                              <p:par>
                                <p:cTn id="220" presetID="53" presetClass="exit" presetSubtype="32" fill="hold" grpId="0" nodeType="clickEffect">
                                  <p:stCondLst>
                                    <p:cond delay="0"/>
                                  </p:stCondLst>
                                  <p:childTnLst>
                                    <p:anim calcmode="lin" valueType="num">
                                      <p:cBhvr>
                                        <p:cTn id="221" dur="500"/>
                                        <p:tgtEl>
                                          <p:spTgt spid="56"/>
                                        </p:tgtEl>
                                        <p:attrNameLst>
                                          <p:attrName>ppt_w</p:attrName>
                                        </p:attrNameLst>
                                      </p:cBhvr>
                                      <p:tavLst>
                                        <p:tav tm="0">
                                          <p:val>
                                            <p:strVal val="ppt_w"/>
                                          </p:val>
                                        </p:tav>
                                        <p:tav tm="100000">
                                          <p:val>
                                            <p:fltVal val="0"/>
                                          </p:val>
                                        </p:tav>
                                      </p:tavLst>
                                    </p:anim>
                                    <p:anim calcmode="lin" valueType="num">
                                      <p:cBhvr>
                                        <p:cTn id="222" dur="500"/>
                                        <p:tgtEl>
                                          <p:spTgt spid="56"/>
                                        </p:tgtEl>
                                        <p:attrNameLst>
                                          <p:attrName>ppt_h</p:attrName>
                                        </p:attrNameLst>
                                      </p:cBhvr>
                                      <p:tavLst>
                                        <p:tav tm="0">
                                          <p:val>
                                            <p:strVal val="ppt_h"/>
                                          </p:val>
                                        </p:tav>
                                        <p:tav tm="100000">
                                          <p:val>
                                            <p:fltVal val="0"/>
                                          </p:val>
                                        </p:tav>
                                      </p:tavLst>
                                    </p:anim>
                                    <p:animEffect transition="out" filter="fade">
                                      <p:cBhvr>
                                        <p:cTn id="223" dur="500"/>
                                        <p:tgtEl>
                                          <p:spTgt spid="56"/>
                                        </p:tgtEl>
                                      </p:cBhvr>
                                    </p:animEffect>
                                    <p:set>
                                      <p:cBhvr>
                                        <p:cTn id="224"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225" restart="whenNotActive" fill="hold" evtFilter="cancelBubble" nodeType="interactiveSeq">
                <p:stCondLst>
                  <p:cond evt="onClick" delay="0">
                    <p:tgtEl>
                      <p:spTgt spid="60"/>
                    </p:tgtEl>
                  </p:cond>
                </p:stCondLst>
                <p:endSync evt="end" delay="0">
                  <p:rtn val="all"/>
                </p:endSync>
                <p:childTnLst>
                  <p:par>
                    <p:cTn id="226" fill="hold">
                      <p:stCondLst>
                        <p:cond delay="0"/>
                      </p:stCondLst>
                      <p:childTnLst>
                        <p:par>
                          <p:cTn id="227" fill="hold">
                            <p:stCondLst>
                              <p:cond delay="0"/>
                            </p:stCondLst>
                            <p:childTnLst>
                              <p:par>
                                <p:cTn id="228" presetID="53" presetClass="exit" presetSubtype="32" fill="hold" grpId="0" nodeType="clickEffect">
                                  <p:stCondLst>
                                    <p:cond delay="0"/>
                                  </p:stCondLst>
                                  <p:childTnLst>
                                    <p:anim calcmode="lin" valueType="num">
                                      <p:cBhvr>
                                        <p:cTn id="229" dur="500"/>
                                        <p:tgtEl>
                                          <p:spTgt spid="60"/>
                                        </p:tgtEl>
                                        <p:attrNameLst>
                                          <p:attrName>ppt_w</p:attrName>
                                        </p:attrNameLst>
                                      </p:cBhvr>
                                      <p:tavLst>
                                        <p:tav tm="0">
                                          <p:val>
                                            <p:strVal val="ppt_w"/>
                                          </p:val>
                                        </p:tav>
                                        <p:tav tm="100000">
                                          <p:val>
                                            <p:fltVal val="0"/>
                                          </p:val>
                                        </p:tav>
                                      </p:tavLst>
                                    </p:anim>
                                    <p:anim calcmode="lin" valueType="num">
                                      <p:cBhvr>
                                        <p:cTn id="230" dur="500"/>
                                        <p:tgtEl>
                                          <p:spTgt spid="60"/>
                                        </p:tgtEl>
                                        <p:attrNameLst>
                                          <p:attrName>ppt_h</p:attrName>
                                        </p:attrNameLst>
                                      </p:cBhvr>
                                      <p:tavLst>
                                        <p:tav tm="0">
                                          <p:val>
                                            <p:strVal val="ppt_h"/>
                                          </p:val>
                                        </p:tav>
                                        <p:tav tm="100000">
                                          <p:val>
                                            <p:fltVal val="0"/>
                                          </p:val>
                                        </p:tav>
                                      </p:tavLst>
                                    </p:anim>
                                    <p:animEffect transition="out" filter="fade">
                                      <p:cBhvr>
                                        <p:cTn id="231" dur="500"/>
                                        <p:tgtEl>
                                          <p:spTgt spid="60"/>
                                        </p:tgtEl>
                                      </p:cBhvr>
                                    </p:animEffect>
                                    <p:set>
                                      <p:cBhvr>
                                        <p:cTn id="232"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233" restart="whenNotActive" fill="hold" evtFilter="cancelBubble" nodeType="interactiveSeq">
                <p:stCondLst>
                  <p:cond evt="onClick" delay="0">
                    <p:tgtEl>
                      <p:spTgt spid="61"/>
                    </p:tgtEl>
                  </p:cond>
                </p:stCondLst>
                <p:endSync evt="end" delay="0">
                  <p:rtn val="all"/>
                </p:endSync>
                <p:childTnLst>
                  <p:par>
                    <p:cTn id="234" fill="hold">
                      <p:stCondLst>
                        <p:cond delay="0"/>
                      </p:stCondLst>
                      <p:childTnLst>
                        <p:par>
                          <p:cTn id="235" fill="hold">
                            <p:stCondLst>
                              <p:cond delay="0"/>
                            </p:stCondLst>
                            <p:childTnLst>
                              <p:par>
                                <p:cTn id="236" presetID="53" presetClass="exit" presetSubtype="32" fill="hold" grpId="0" nodeType="clickEffect">
                                  <p:stCondLst>
                                    <p:cond delay="0"/>
                                  </p:stCondLst>
                                  <p:childTnLst>
                                    <p:anim calcmode="lin" valueType="num">
                                      <p:cBhvr>
                                        <p:cTn id="237" dur="500"/>
                                        <p:tgtEl>
                                          <p:spTgt spid="61"/>
                                        </p:tgtEl>
                                        <p:attrNameLst>
                                          <p:attrName>ppt_w</p:attrName>
                                        </p:attrNameLst>
                                      </p:cBhvr>
                                      <p:tavLst>
                                        <p:tav tm="0">
                                          <p:val>
                                            <p:strVal val="ppt_w"/>
                                          </p:val>
                                        </p:tav>
                                        <p:tav tm="100000">
                                          <p:val>
                                            <p:fltVal val="0"/>
                                          </p:val>
                                        </p:tav>
                                      </p:tavLst>
                                    </p:anim>
                                    <p:anim calcmode="lin" valueType="num">
                                      <p:cBhvr>
                                        <p:cTn id="238" dur="500"/>
                                        <p:tgtEl>
                                          <p:spTgt spid="61"/>
                                        </p:tgtEl>
                                        <p:attrNameLst>
                                          <p:attrName>ppt_h</p:attrName>
                                        </p:attrNameLst>
                                      </p:cBhvr>
                                      <p:tavLst>
                                        <p:tav tm="0">
                                          <p:val>
                                            <p:strVal val="ppt_h"/>
                                          </p:val>
                                        </p:tav>
                                        <p:tav tm="100000">
                                          <p:val>
                                            <p:fltVal val="0"/>
                                          </p:val>
                                        </p:tav>
                                      </p:tavLst>
                                    </p:anim>
                                    <p:animEffect transition="out" filter="fade">
                                      <p:cBhvr>
                                        <p:cTn id="239" dur="500"/>
                                        <p:tgtEl>
                                          <p:spTgt spid="61"/>
                                        </p:tgtEl>
                                      </p:cBhvr>
                                    </p:animEffect>
                                    <p:set>
                                      <p:cBhvr>
                                        <p:cTn id="240"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241" restart="whenNotActive" fill="hold" evtFilter="cancelBubble" nodeType="interactiveSeq">
                <p:stCondLst>
                  <p:cond evt="onClick" delay="0">
                    <p:tgtEl>
                      <p:spTgt spid="57"/>
                    </p:tgtEl>
                  </p:cond>
                </p:stCondLst>
                <p:endSync evt="end" delay="0">
                  <p:rtn val="all"/>
                </p:endSync>
                <p:childTnLst>
                  <p:par>
                    <p:cTn id="242" fill="hold">
                      <p:stCondLst>
                        <p:cond delay="0"/>
                      </p:stCondLst>
                      <p:childTnLst>
                        <p:par>
                          <p:cTn id="243" fill="hold">
                            <p:stCondLst>
                              <p:cond delay="0"/>
                            </p:stCondLst>
                            <p:childTnLst>
                              <p:par>
                                <p:cTn id="244" presetID="53" presetClass="exit" presetSubtype="32" fill="hold" grpId="0" nodeType="clickEffect">
                                  <p:stCondLst>
                                    <p:cond delay="0"/>
                                  </p:stCondLst>
                                  <p:childTnLst>
                                    <p:anim calcmode="lin" valueType="num">
                                      <p:cBhvr>
                                        <p:cTn id="245" dur="500"/>
                                        <p:tgtEl>
                                          <p:spTgt spid="57"/>
                                        </p:tgtEl>
                                        <p:attrNameLst>
                                          <p:attrName>ppt_w</p:attrName>
                                        </p:attrNameLst>
                                      </p:cBhvr>
                                      <p:tavLst>
                                        <p:tav tm="0">
                                          <p:val>
                                            <p:strVal val="ppt_w"/>
                                          </p:val>
                                        </p:tav>
                                        <p:tav tm="100000">
                                          <p:val>
                                            <p:fltVal val="0"/>
                                          </p:val>
                                        </p:tav>
                                      </p:tavLst>
                                    </p:anim>
                                    <p:anim calcmode="lin" valueType="num">
                                      <p:cBhvr>
                                        <p:cTn id="246" dur="500"/>
                                        <p:tgtEl>
                                          <p:spTgt spid="57"/>
                                        </p:tgtEl>
                                        <p:attrNameLst>
                                          <p:attrName>ppt_h</p:attrName>
                                        </p:attrNameLst>
                                      </p:cBhvr>
                                      <p:tavLst>
                                        <p:tav tm="0">
                                          <p:val>
                                            <p:strVal val="ppt_h"/>
                                          </p:val>
                                        </p:tav>
                                        <p:tav tm="100000">
                                          <p:val>
                                            <p:fltVal val="0"/>
                                          </p:val>
                                        </p:tav>
                                      </p:tavLst>
                                    </p:anim>
                                    <p:animEffect transition="out" filter="fade">
                                      <p:cBhvr>
                                        <p:cTn id="247" dur="500"/>
                                        <p:tgtEl>
                                          <p:spTgt spid="57"/>
                                        </p:tgtEl>
                                      </p:cBhvr>
                                    </p:animEffect>
                                    <p:set>
                                      <p:cBhvr>
                                        <p:cTn id="248"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49" restart="whenNotActive" fill="hold" evtFilter="cancelBubble" nodeType="interactiveSeq">
                <p:stCondLst>
                  <p:cond evt="onClick" delay="0">
                    <p:tgtEl>
                      <p:spTgt spid="62"/>
                    </p:tgtEl>
                  </p:cond>
                </p:stCondLst>
                <p:endSync evt="end" delay="0">
                  <p:rtn val="all"/>
                </p:endSync>
                <p:childTnLst>
                  <p:par>
                    <p:cTn id="250" fill="hold">
                      <p:stCondLst>
                        <p:cond delay="0"/>
                      </p:stCondLst>
                      <p:childTnLst>
                        <p:par>
                          <p:cTn id="251" fill="hold">
                            <p:stCondLst>
                              <p:cond delay="0"/>
                            </p:stCondLst>
                            <p:childTnLst>
                              <p:par>
                                <p:cTn id="252" presetID="53" presetClass="exit" presetSubtype="32" fill="hold" grpId="0" nodeType="clickEffect">
                                  <p:stCondLst>
                                    <p:cond delay="0"/>
                                  </p:stCondLst>
                                  <p:childTnLst>
                                    <p:anim calcmode="lin" valueType="num">
                                      <p:cBhvr>
                                        <p:cTn id="253" dur="500"/>
                                        <p:tgtEl>
                                          <p:spTgt spid="62"/>
                                        </p:tgtEl>
                                        <p:attrNameLst>
                                          <p:attrName>ppt_w</p:attrName>
                                        </p:attrNameLst>
                                      </p:cBhvr>
                                      <p:tavLst>
                                        <p:tav tm="0">
                                          <p:val>
                                            <p:strVal val="ppt_w"/>
                                          </p:val>
                                        </p:tav>
                                        <p:tav tm="100000">
                                          <p:val>
                                            <p:fltVal val="0"/>
                                          </p:val>
                                        </p:tav>
                                      </p:tavLst>
                                    </p:anim>
                                    <p:anim calcmode="lin" valueType="num">
                                      <p:cBhvr>
                                        <p:cTn id="254" dur="500"/>
                                        <p:tgtEl>
                                          <p:spTgt spid="62"/>
                                        </p:tgtEl>
                                        <p:attrNameLst>
                                          <p:attrName>ppt_h</p:attrName>
                                        </p:attrNameLst>
                                      </p:cBhvr>
                                      <p:tavLst>
                                        <p:tav tm="0">
                                          <p:val>
                                            <p:strVal val="ppt_h"/>
                                          </p:val>
                                        </p:tav>
                                        <p:tav tm="100000">
                                          <p:val>
                                            <p:fltVal val="0"/>
                                          </p:val>
                                        </p:tav>
                                      </p:tavLst>
                                    </p:anim>
                                    <p:animEffect transition="out" filter="fade">
                                      <p:cBhvr>
                                        <p:cTn id="255" dur="500"/>
                                        <p:tgtEl>
                                          <p:spTgt spid="62"/>
                                        </p:tgtEl>
                                      </p:cBhvr>
                                    </p:animEffect>
                                    <p:set>
                                      <p:cBhvr>
                                        <p:cTn id="256"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257" restart="whenNotActive" fill="hold" evtFilter="cancelBubble" nodeType="interactiveSeq">
                <p:stCondLst>
                  <p:cond evt="onClick" delay="0">
                    <p:tgtEl>
                      <p:spTgt spid="36"/>
                    </p:tgtEl>
                  </p:cond>
                </p:stCondLst>
                <p:endSync evt="end" delay="0">
                  <p:rtn val="all"/>
                </p:endSync>
                <p:childTnLst>
                  <p:par>
                    <p:cTn id="258" fill="hold">
                      <p:stCondLst>
                        <p:cond delay="0"/>
                      </p:stCondLst>
                      <p:childTnLst>
                        <p:par>
                          <p:cTn id="259" fill="hold">
                            <p:stCondLst>
                              <p:cond delay="0"/>
                            </p:stCondLst>
                            <p:childTnLst>
                              <p:par>
                                <p:cTn id="260" presetID="53" presetClass="exit" presetSubtype="32" fill="hold" grpId="0" nodeType="clickEffect">
                                  <p:stCondLst>
                                    <p:cond delay="0"/>
                                  </p:stCondLst>
                                  <p:childTnLst>
                                    <p:anim calcmode="lin" valueType="num">
                                      <p:cBhvr>
                                        <p:cTn id="261" dur="500"/>
                                        <p:tgtEl>
                                          <p:spTgt spid="36"/>
                                        </p:tgtEl>
                                        <p:attrNameLst>
                                          <p:attrName>ppt_w</p:attrName>
                                        </p:attrNameLst>
                                      </p:cBhvr>
                                      <p:tavLst>
                                        <p:tav tm="0">
                                          <p:val>
                                            <p:strVal val="ppt_w"/>
                                          </p:val>
                                        </p:tav>
                                        <p:tav tm="100000">
                                          <p:val>
                                            <p:fltVal val="0"/>
                                          </p:val>
                                        </p:tav>
                                      </p:tavLst>
                                    </p:anim>
                                    <p:anim calcmode="lin" valueType="num">
                                      <p:cBhvr>
                                        <p:cTn id="262" dur="500"/>
                                        <p:tgtEl>
                                          <p:spTgt spid="36"/>
                                        </p:tgtEl>
                                        <p:attrNameLst>
                                          <p:attrName>ppt_h</p:attrName>
                                        </p:attrNameLst>
                                      </p:cBhvr>
                                      <p:tavLst>
                                        <p:tav tm="0">
                                          <p:val>
                                            <p:strVal val="ppt_h"/>
                                          </p:val>
                                        </p:tav>
                                        <p:tav tm="100000">
                                          <p:val>
                                            <p:fltVal val="0"/>
                                          </p:val>
                                        </p:tav>
                                      </p:tavLst>
                                    </p:anim>
                                    <p:animEffect transition="out" filter="fade">
                                      <p:cBhvr>
                                        <p:cTn id="263" dur="500"/>
                                        <p:tgtEl>
                                          <p:spTgt spid="36"/>
                                        </p:tgtEl>
                                      </p:cBhvr>
                                    </p:animEffect>
                                    <p:set>
                                      <p:cBhvr>
                                        <p:cTn id="264"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childTnLst>
        </p:cTn>
      </p:par>
    </p:tnLst>
    <p:bldLst>
      <p:bldP spid="49" grpId="0" animBg="1"/>
      <p:bldP spid="49" grpId="1" animBg="1"/>
      <p:bldP spid="50" grpId="0" animBg="1"/>
      <p:bldP spid="50" grpId="1" animBg="1"/>
      <p:bldP spid="51" grpId="0" animBg="1"/>
      <p:bldP spid="51" grpId="1" animBg="1"/>
      <p:bldP spid="52" grpId="0" animBg="1"/>
      <p:bldP spid="52" grpId="1" animBg="1"/>
      <p:bldP spid="54" grpId="0" animBg="1"/>
      <p:bldP spid="54" grpId="1" animBg="1"/>
      <p:bldP spid="55" grpId="0" animBg="1"/>
      <p:bldP spid="55" grpId="1" animBg="1"/>
      <p:bldP spid="56" grpId="0" animBg="1"/>
      <p:bldP spid="56" grpId="1" animBg="1"/>
      <p:bldP spid="57" grpId="0" animBg="1"/>
      <p:bldP spid="57" grpId="1" animBg="1"/>
      <p:bldP spid="60" grpId="0" animBg="1"/>
      <p:bldP spid="60" grpId="1" animBg="1"/>
      <p:bldP spid="61" grpId="0" animBg="1"/>
      <p:bldP spid="61" grpId="1" animBg="1"/>
      <p:bldP spid="62" grpId="0" animBg="1"/>
      <p:bldP spid="62" grpId="1" animBg="1"/>
      <p:bldP spid="34820" grpId="0" animBg="1"/>
      <p:bldP spid="34820" grpId="1" animBg="1"/>
      <p:bldP spid="34821" grpId="0" animBg="1"/>
      <p:bldP spid="34821" grpId="1" animBg="1"/>
      <p:bldP spid="34822" grpId="0" animBg="1"/>
      <p:bldP spid="34822" grpId="1" animBg="1"/>
      <p:bldP spid="34823" grpId="0" animBg="1"/>
      <p:bldP spid="34823" grpId="1" animBg="1"/>
      <p:bldP spid="44" grpId="0" animBg="1"/>
      <p:bldP spid="44" grpId="1" animBg="1"/>
      <p:bldP spid="45" grpId="0" animBg="1"/>
      <p:bldP spid="45" grpId="1" animBg="1"/>
      <p:bldP spid="46" grpId="0" animBg="1"/>
      <p:bldP spid="46" grpId="1" animBg="1"/>
      <p:bldP spid="47" grpId="0" animBg="1"/>
      <p:bldP spid="47" grpId="1" animBg="1"/>
      <p:bldP spid="36" grpId="0" animBg="1"/>
      <p:bldP spid="36"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7" name="مجموعة 6">
            <a:extLst>
              <a:ext uri="{FF2B5EF4-FFF2-40B4-BE49-F238E27FC236}">
                <a16:creationId xmlns:a16="http://schemas.microsoft.com/office/drawing/2014/main" id="{4790B544-CA70-4C9D-9D21-B37441DF5CB2}"/>
              </a:ext>
            </a:extLst>
          </p:cNvPr>
          <p:cNvGrpSpPr/>
          <p:nvPr/>
        </p:nvGrpSpPr>
        <p:grpSpPr>
          <a:xfrm>
            <a:off x="-7455" y="1"/>
            <a:ext cx="12206910" cy="2861045"/>
            <a:chOff x="-14910" y="1"/>
            <a:chExt cx="12206910" cy="2861045"/>
          </a:xfrm>
        </p:grpSpPr>
        <p:sp>
          <p:nvSpPr>
            <p:cNvPr id="2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solidFill>
              <a:srgbClr val="1DB3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22"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الصادق </a:t>
            </a:r>
            <a:r>
              <a:rPr lang="ar-S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جميل</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ناطق</a:t>
            </a:r>
            <a:r>
              <a:rPr lang="ar-S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الأمين</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الصادق الأمين</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685510" y="2132856"/>
            <a:ext cx="8820980"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لقب الرسول صلى الله عليه وسلم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825307888"/>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iterate type="lt">
                                    <p:tmPct val="0"/>
                                  </p:iterate>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7C80"/>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41"/>
                                        </p:tgtEl>
                                        <p:attrNameLst>
                                          <p:attrName>fillcolor</p:attrName>
                                        </p:attrNameLst>
                                      </p:cBhvr>
                                      <p:to>
                                        <a:srgbClr val="FF7C80"/>
                                      </p:to>
                                    </p:animClr>
                                    <p:set>
                                      <p:cBhvr>
                                        <p:cTn id="40" dur="500" fill="hold"/>
                                        <p:tgtEl>
                                          <p:spTgt spid="41"/>
                                        </p:tgtEl>
                                        <p:attrNameLst>
                                          <p:attrName>fill.type</p:attrName>
                                        </p:attrNameLst>
                                      </p:cBhvr>
                                      <p:to>
                                        <p:strVal val="solid"/>
                                      </p:to>
                                    </p:set>
                                    <p:set>
                                      <p:cBhvr>
                                        <p:cTn id="41"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2" restart="whenNotActive" fill="hold" evtFilter="cancelBubble" nodeType="interactiveSeq">
                <p:stCondLst>
                  <p:cond evt="onClick" delay="0">
                    <p:tgtEl>
                      <p:spTgt spid="4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42"/>
                                        </p:tgtEl>
                                        <p:attrNameLst>
                                          <p:attrName>fillcolor</p:attrName>
                                        </p:attrNameLst>
                                      </p:cBhvr>
                                      <p:to>
                                        <a:srgbClr val="00CC66"/>
                                      </p:to>
                                    </p:animClr>
                                    <p:set>
                                      <p:cBhvr>
                                        <p:cTn id="47" dur="500" fill="hold"/>
                                        <p:tgtEl>
                                          <p:spTgt spid="42"/>
                                        </p:tgtEl>
                                        <p:attrNameLst>
                                          <p:attrName>fill.type</p:attrName>
                                        </p:attrNameLst>
                                      </p:cBhvr>
                                      <p:to>
                                        <p:strVal val="solid"/>
                                      </p:to>
                                    </p:set>
                                    <p:set>
                                      <p:cBhvr>
                                        <p:cTn id="48" dur="500" fill="hold"/>
                                        <p:tgtEl>
                                          <p:spTgt spid="42"/>
                                        </p:tgtEl>
                                        <p:attrNameLst>
                                          <p:attrName>fill.on</p:attrName>
                                        </p:attrNameLst>
                                      </p:cBhvr>
                                      <p:to>
                                        <p:strVal val="true"/>
                                      </p:to>
                                    </p:set>
                                  </p:childTnLst>
                                </p:cTn>
                              </p:par>
                            </p:childTnLst>
                          </p:cTn>
                        </p:par>
                        <p:par>
                          <p:cTn id="49" fill="hold">
                            <p:stCondLst>
                              <p:cond delay="500"/>
                            </p:stCondLst>
                            <p:childTnLst>
                              <p:par>
                                <p:cTn id="50" presetID="32" presetClass="emph" presetSubtype="0" fill="hold" grpId="1" nodeType="afterEffect">
                                  <p:stCondLst>
                                    <p:cond delay="0"/>
                                  </p:stCondLst>
                                  <p:childTnLst>
                                    <p:animRot by="120000">
                                      <p:cBhvr>
                                        <p:cTn id="51" dur="100" fill="hold">
                                          <p:stCondLst>
                                            <p:cond delay="0"/>
                                          </p:stCondLst>
                                        </p:cTn>
                                        <p:tgtEl>
                                          <p:spTgt spid="42"/>
                                        </p:tgtEl>
                                        <p:attrNameLst>
                                          <p:attrName>r</p:attrName>
                                        </p:attrNameLst>
                                      </p:cBhvr>
                                    </p:animRot>
                                    <p:animRot by="-240000">
                                      <p:cBhvr>
                                        <p:cTn id="52" dur="200" fill="hold">
                                          <p:stCondLst>
                                            <p:cond delay="200"/>
                                          </p:stCondLst>
                                        </p:cTn>
                                        <p:tgtEl>
                                          <p:spTgt spid="42"/>
                                        </p:tgtEl>
                                        <p:attrNameLst>
                                          <p:attrName>r</p:attrName>
                                        </p:attrNameLst>
                                      </p:cBhvr>
                                    </p:animRot>
                                    <p:animRot by="240000">
                                      <p:cBhvr>
                                        <p:cTn id="53" dur="200" fill="hold">
                                          <p:stCondLst>
                                            <p:cond delay="400"/>
                                          </p:stCondLst>
                                        </p:cTn>
                                        <p:tgtEl>
                                          <p:spTgt spid="42"/>
                                        </p:tgtEl>
                                        <p:attrNameLst>
                                          <p:attrName>r</p:attrName>
                                        </p:attrNameLst>
                                      </p:cBhvr>
                                    </p:animRot>
                                    <p:animRot by="-240000">
                                      <p:cBhvr>
                                        <p:cTn id="54" dur="200" fill="hold">
                                          <p:stCondLst>
                                            <p:cond delay="600"/>
                                          </p:stCondLst>
                                        </p:cTn>
                                        <p:tgtEl>
                                          <p:spTgt spid="42"/>
                                        </p:tgtEl>
                                        <p:attrNameLst>
                                          <p:attrName>r</p:attrName>
                                        </p:attrNameLst>
                                      </p:cBhvr>
                                    </p:animRot>
                                    <p:animRot by="120000">
                                      <p:cBhvr>
                                        <p:cTn id="55" dur="200" fill="hold">
                                          <p:stCondLst>
                                            <p:cond delay="800"/>
                                          </p:stCondLst>
                                        </p:cTn>
                                        <p:tgtEl>
                                          <p:spTgt spid="42"/>
                                        </p:tgtEl>
                                        <p:attrNameLst>
                                          <p:attrName>r</p:attrName>
                                        </p:attrNameLst>
                                      </p:cBhvr>
                                    </p:animRot>
                                  </p:childTnLst>
                                </p:cTn>
                              </p:par>
                            </p:childTnLst>
                          </p:cTn>
                        </p:par>
                      </p:childTnLst>
                    </p:cTn>
                  </p:par>
                </p:childTnLst>
              </p:cTn>
              <p:nextCondLst>
                <p:cond evt="onClick" delay="0">
                  <p:tgtEl>
                    <p:spTgt spid="42"/>
                  </p:tgtEl>
                </p:cond>
              </p:nextCondLst>
            </p:seq>
          </p:childTnLst>
        </p:cTn>
      </p:par>
    </p:tnLst>
    <p:bldLst>
      <p:bldP spid="40" grpId="0" animBg="1"/>
      <p:bldP spid="41" grpId="0" animBg="1"/>
      <p:bldP spid="42" grpId="0" animBg="1"/>
      <p:bldP spid="42"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7" name="مجموعة 6">
            <a:extLst>
              <a:ext uri="{FF2B5EF4-FFF2-40B4-BE49-F238E27FC236}">
                <a16:creationId xmlns:a16="http://schemas.microsoft.com/office/drawing/2014/main" id="{4790B544-CA70-4C9D-9D21-B37441DF5CB2}"/>
              </a:ext>
            </a:extLst>
          </p:cNvPr>
          <p:cNvGrpSpPr/>
          <p:nvPr/>
        </p:nvGrpSpPr>
        <p:grpSpPr>
          <a:xfrm>
            <a:off x="-14910" y="1"/>
            <a:ext cx="12206910" cy="2861045"/>
            <a:chOff x="-14910" y="1"/>
            <a:chExt cx="12206910" cy="2861045"/>
          </a:xfrm>
        </p:grpSpPr>
        <p:sp>
          <p:nvSpPr>
            <p:cNvPr id="2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solidFill>
              <a:srgbClr val="1DB3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22"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7455"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غار ثور</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غار حراء</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غار</a:t>
            </a:r>
            <a:r>
              <a:rPr lang="ar-S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أحد</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كان الرسول الكريم صلى الله عليه وسلم يتعبّد في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531449913"/>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indefinite"/>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6699"/>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2"/>
                    </p:tgtEl>
                  </p:cond>
                </p:stCondLst>
                <p:endSync evt="end" delay="0">
                  <p:rtn val="all"/>
                </p:endSync>
                <p:childTnLst>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42"/>
                                        </p:tgtEl>
                                        <p:attrNameLst>
                                          <p:attrName>fillcolor</p:attrName>
                                        </p:attrNameLst>
                                      </p:cBhvr>
                                      <p:to>
                                        <a:srgbClr val="FF6699"/>
                                      </p:to>
                                    </p:animClr>
                                    <p:set>
                                      <p:cBhvr>
                                        <p:cTn id="40" dur="500" fill="hold"/>
                                        <p:tgtEl>
                                          <p:spTgt spid="42"/>
                                        </p:tgtEl>
                                        <p:attrNameLst>
                                          <p:attrName>fill.type</p:attrName>
                                        </p:attrNameLst>
                                      </p:cBhvr>
                                      <p:to>
                                        <p:strVal val="solid"/>
                                      </p:to>
                                    </p:set>
                                    <p:set>
                                      <p:cBhvr>
                                        <p:cTn id="41"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42" restart="whenNotActive" fill="hold" evtFilter="cancelBubble" nodeType="interactiveSeq">
                <p:stCondLst>
                  <p:cond evt="onClick" delay="0">
                    <p:tgtEl>
                      <p:spTgt spid="4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41"/>
                                        </p:tgtEl>
                                        <p:attrNameLst>
                                          <p:attrName>fillcolor</p:attrName>
                                        </p:attrNameLst>
                                      </p:cBhvr>
                                      <p:to>
                                        <a:srgbClr val="00CC66"/>
                                      </p:to>
                                    </p:animClr>
                                    <p:set>
                                      <p:cBhvr>
                                        <p:cTn id="47" dur="500" fill="hold"/>
                                        <p:tgtEl>
                                          <p:spTgt spid="41"/>
                                        </p:tgtEl>
                                        <p:attrNameLst>
                                          <p:attrName>fill.type</p:attrName>
                                        </p:attrNameLst>
                                      </p:cBhvr>
                                      <p:to>
                                        <p:strVal val="solid"/>
                                      </p:to>
                                    </p:set>
                                    <p:set>
                                      <p:cBhvr>
                                        <p:cTn id="48" dur="500" fill="hold"/>
                                        <p:tgtEl>
                                          <p:spTgt spid="41"/>
                                        </p:tgtEl>
                                        <p:attrNameLst>
                                          <p:attrName>fill.on</p:attrName>
                                        </p:attrNameLst>
                                      </p:cBhvr>
                                      <p:to>
                                        <p:strVal val="true"/>
                                      </p:to>
                                    </p:set>
                                  </p:childTnLst>
                                </p:cTn>
                              </p:par>
                            </p:childTnLst>
                          </p:cTn>
                        </p:par>
                        <p:par>
                          <p:cTn id="49" fill="hold">
                            <p:stCondLst>
                              <p:cond delay="500"/>
                            </p:stCondLst>
                            <p:childTnLst>
                              <p:par>
                                <p:cTn id="50" presetID="32" presetClass="emph" presetSubtype="0" fill="hold" grpId="1" nodeType="afterEffect">
                                  <p:stCondLst>
                                    <p:cond delay="0"/>
                                  </p:stCondLst>
                                  <p:childTnLst>
                                    <p:animRot by="120000">
                                      <p:cBhvr>
                                        <p:cTn id="51" dur="100" fill="hold">
                                          <p:stCondLst>
                                            <p:cond delay="0"/>
                                          </p:stCondLst>
                                        </p:cTn>
                                        <p:tgtEl>
                                          <p:spTgt spid="41"/>
                                        </p:tgtEl>
                                        <p:attrNameLst>
                                          <p:attrName>r</p:attrName>
                                        </p:attrNameLst>
                                      </p:cBhvr>
                                    </p:animRot>
                                    <p:animRot by="-240000">
                                      <p:cBhvr>
                                        <p:cTn id="52" dur="200" fill="hold">
                                          <p:stCondLst>
                                            <p:cond delay="200"/>
                                          </p:stCondLst>
                                        </p:cTn>
                                        <p:tgtEl>
                                          <p:spTgt spid="41"/>
                                        </p:tgtEl>
                                        <p:attrNameLst>
                                          <p:attrName>r</p:attrName>
                                        </p:attrNameLst>
                                      </p:cBhvr>
                                    </p:animRot>
                                    <p:animRot by="240000">
                                      <p:cBhvr>
                                        <p:cTn id="53" dur="200" fill="hold">
                                          <p:stCondLst>
                                            <p:cond delay="400"/>
                                          </p:stCondLst>
                                        </p:cTn>
                                        <p:tgtEl>
                                          <p:spTgt spid="41"/>
                                        </p:tgtEl>
                                        <p:attrNameLst>
                                          <p:attrName>r</p:attrName>
                                        </p:attrNameLst>
                                      </p:cBhvr>
                                    </p:animRot>
                                    <p:animRot by="-240000">
                                      <p:cBhvr>
                                        <p:cTn id="54" dur="200" fill="hold">
                                          <p:stCondLst>
                                            <p:cond delay="600"/>
                                          </p:stCondLst>
                                        </p:cTn>
                                        <p:tgtEl>
                                          <p:spTgt spid="41"/>
                                        </p:tgtEl>
                                        <p:attrNameLst>
                                          <p:attrName>r</p:attrName>
                                        </p:attrNameLst>
                                      </p:cBhvr>
                                    </p:animRot>
                                    <p:animRot by="120000">
                                      <p:cBhvr>
                                        <p:cTn id="55" dur="200" fill="hold">
                                          <p:stCondLst>
                                            <p:cond delay="800"/>
                                          </p:stCondLst>
                                        </p:cTn>
                                        <p:tgtEl>
                                          <p:spTgt spid="41"/>
                                        </p:tgtEl>
                                        <p:attrNameLst>
                                          <p:attrName>r</p:attrName>
                                        </p:attrNameLst>
                                      </p:cBhvr>
                                    </p:animRot>
                                  </p:childTnLst>
                                </p:cTn>
                              </p:par>
                            </p:childTnLst>
                          </p:cTn>
                        </p:par>
                      </p:childTnLst>
                    </p:cTn>
                  </p:par>
                </p:childTnLst>
              </p:cTn>
              <p:nextCondLst>
                <p:cond evt="onClick" delay="0">
                  <p:tgtEl>
                    <p:spTgt spid="41"/>
                  </p:tgtEl>
                </p:cond>
              </p:nextCondLst>
            </p:seq>
          </p:childTnLst>
        </p:cTn>
      </p:par>
    </p:tnLst>
    <p:bldLst>
      <p:bldP spid="40" grpId="0" animBg="1"/>
      <p:bldP spid="41" grpId="0" animBg="1"/>
      <p:bldP spid="41" grpId="1"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7" name="مجموعة 6">
            <a:extLst>
              <a:ext uri="{FF2B5EF4-FFF2-40B4-BE49-F238E27FC236}">
                <a16:creationId xmlns:a16="http://schemas.microsoft.com/office/drawing/2014/main" id="{4790B544-CA70-4C9D-9D21-B37441DF5CB2}"/>
              </a:ext>
            </a:extLst>
          </p:cNvPr>
          <p:cNvGrpSpPr/>
          <p:nvPr/>
        </p:nvGrpSpPr>
        <p:grpSpPr>
          <a:xfrm>
            <a:off x="-14910" y="1"/>
            <a:ext cx="12206910" cy="2861045"/>
            <a:chOff x="-14910" y="1"/>
            <a:chExt cx="12206910" cy="2861045"/>
          </a:xfrm>
        </p:grpSpPr>
        <p:sp>
          <p:nvSpPr>
            <p:cNvPr id="2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solidFill>
              <a:srgbClr val="1DB3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22" name="صورة 21">
              <a:extLst>
                <a:ext uri="{FF2B5EF4-FFF2-40B4-BE49-F238E27FC236}">
                  <a16:creationId xmlns:a16="http://schemas.microsoft.com/office/drawing/2014/main" id="{415764BD-EDF1-49AB-9BAE-29E59A0DEB15}"/>
                </a:ext>
              </a:extLst>
            </p:cNvPr>
            <p:cNvPicPr>
              <a:picLocks noChangeAspect="1"/>
            </p:cNvPicPr>
            <p:nvPr/>
          </p:nvPicPr>
          <p:blipFill>
            <a:blip r:embed="rId5" cstate="screen">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40 </a:t>
            </a: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سنة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30 سنة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50 </a:t>
            </a: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سنة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6"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كان عمر رسول الله -صلّى الله عليه وسلّم- عندما بعثه الله -تعالى- بالرسالة؟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158346262"/>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00CC66"/>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3" name="right.wav"/>
                                        </p:tgtEl>
                                      </p:cMediaNode>
                                    </p:audio>
                                  </p:subTnLst>
                                </p:cTn>
                              </p:par>
                            </p:childTnLst>
                          </p:cTn>
                        </p:par>
                        <p:par>
                          <p:cTn id="35" fill="hold">
                            <p:stCondLst>
                              <p:cond delay="500"/>
                            </p:stCondLst>
                            <p:childTnLst>
                              <p:par>
                                <p:cTn id="36" presetID="32" presetClass="emph" presetSubtype="0" fill="hold" grpId="1" nodeType="afterEffect">
                                  <p:stCondLst>
                                    <p:cond delay="0"/>
                                  </p:stCondLst>
                                  <p:childTnLst>
                                    <p:animRot by="120000">
                                      <p:cBhvr>
                                        <p:cTn id="37" dur="100" fill="hold">
                                          <p:stCondLst>
                                            <p:cond delay="0"/>
                                          </p:stCondLst>
                                        </p:cTn>
                                        <p:tgtEl>
                                          <p:spTgt spid="40"/>
                                        </p:tgtEl>
                                        <p:attrNameLst>
                                          <p:attrName>r</p:attrName>
                                        </p:attrNameLst>
                                      </p:cBhvr>
                                    </p:animRot>
                                    <p:animRot by="-240000">
                                      <p:cBhvr>
                                        <p:cTn id="38" dur="200" fill="hold">
                                          <p:stCondLst>
                                            <p:cond delay="200"/>
                                          </p:stCondLst>
                                        </p:cTn>
                                        <p:tgtEl>
                                          <p:spTgt spid="40"/>
                                        </p:tgtEl>
                                        <p:attrNameLst>
                                          <p:attrName>r</p:attrName>
                                        </p:attrNameLst>
                                      </p:cBhvr>
                                    </p:animRot>
                                    <p:animRot by="240000">
                                      <p:cBhvr>
                                        <p:cTn id="39" dur="200" fill="hold">
                                          <p:stCondLst>
                                            <p:cond delay="400"/>
                                          </p:stCondLst>
                                        </p:cTn>
                                        <p:tgtEl>
                                          <p:spTgt spid="40"/>
                                        </p:tgtEl>
                                        <p:attrNameLst>
                                          <p:attrName>r</p:attrName>
                                        </p:attrNameLst>
                                      </p:cBhvr>
                                    </p:animRot>
                                    <p:animRot by="-240000">
                                      <p:cBhvr>
                                        <p:cTn id="40" dur="200" fill="hold">
                                          <p:stCondLst>
                                            <p:cond delay="600"/>
                                          </p:stCondLst>
                                        </p:cTn>
                                        <p:tgtEl>
                                          <p:spTgt spid="40"/>
                                        </p:tgtEl>
                                        <p:attrNameLst>
                                          <p:attrName>r</p:attrName>
                                        </p:attrNameLst>
                                      </p:cBhvr>
                                    </p:animRot>
                                    <p:animRot by="120000">
                                      <p:cBhvr>
                                        <p:cTn id="41" dur="200" fill="hold">
                                          <p:stCondLst>
                                            <p:cond delay="800"/>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2" restart="whenNotActive" fill="hold" evtFilter="cancelBubble" nodeType="interactiveSeq">
                <p:stCondLst>
                  <p:cond evt="onClick" delay="0">
                    <p:tgtEl>
                      <p:spTgt spid="41"/>
                    </p:tgtEl>
                  </p:cond>
                </p:stCondLst>
                <p:endSync evt="end" delay="0">
                  <p:rtn val="all"/>
                </p:endSync>
                <p:childTnLst>
                  <p:par>
                    <p:cTn id="43" fill="hold">
                      <p:stCondLst>
                        <p:cond delay="indefinite"/>
                      </p:stCondLst>
                      <p:childTnLst>
                        <p:par>
                          <p:cTn id="44" fill="hold">
                            <p:stCondLst>
                              <p:cond delay="0"/>
                            </p:stCondLst>
                            <p:childTnLst>
                              <p:par>
                                <p:cTn id="45" presetID="1" presetClass="emph" presetSubtype="2" fill="hold" nodeType="clickEffect">
                                  <p:stCondLst>
                                    <p:cond delay="1000"/>
                                  </p:stCondLst>
                                  <p:childTnLst>
                                    <p:animClr clrSpc="rgb" dir="cw">
                                      <p:cBhvr>
                                        <p:cTn id="46" dur="500" fill="hold"/>
                                        <p:tgtEl>
                                          <p:spTgt spid="41"/>
                                        </p:tgtEl>
                                        <p:attrNameLst>
                                          <p:attrName>fillcolor</p:attrName>
                                        </p:attrNameLst>
                                      </p:cBhvr>
                                      <p:to>
                                        <a:srgbClr val="FF6699"/>
                                      </p:to>
                                    </p:animClr>
                                    <p:set>
                                      <p:cBhvr>
                                        <p:cTn id="47" dur="500" fill="hold"/>
                                        <p:tgtEl>
                                          <p:spTgt spid="41"/>
                                        </p:tgtEl>
                                        <p:attrNameLst>
                                          <p:attrName>fill.type</p:attrName>
                                        </p:attrNameLst>
                                      </p:cBhvr>
                                      <p:to>
                                        <p:strVal val="solid"/>
                                      </p:to>
                                    </p:set>
                                    <p:set>
                                      <p:cBhvr>
                                        <p:cTn id="48" dur="500" fill="hold"/>
                                        <p:tgtEl>
                                          <p:spTgt spid="41"/>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4" name="Wrong.wav"/>
                                        </p:tgtEl>
                                      </p:cMediaNode>
                                    </p:audio>
                                  </p:subTnLst>
                                </p:cTn>
                              </p:par>
                            </p:childTnLst>
                          </p:cTn>
                        </p:par>
                      </p:childTnLst>
                    </p:cTn>
                  </p:par>
                </p:childTnLst>
              </p:cTn>
              <p:nextCondLst>
                <p:cond evt="onClick" delay="0">
                  <p:tgtEl>
                    <p:spTgt spid="41"/>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500" fill="hold"/>
                                        <p:tgtEl>
                                          <p:spTgt spid="42"/>
                                        </p:tgtEl>
                                        <p:attrNameLst>
                                          <p:attrName>fillcolor</p:attrName>
                                        </p:attrNameLst>
                                      </p:cBhvr>
                                      <p:to>
                                        <a:srgbClr val="FF6699"/>
                                      </p:to>
                                    </p:animClr>
                                    <p:set>
                                      <p:cBhvr>
                                        <p:cTn id="54" dur="500" fill="hold"/>
                                        <p:tgtEl>
                                          <p:spTgt spid="42"/>
                                        </p:tgtEl>
                                        <p:attrNameLst>
                                          <p:attrName>fill.type</p:attrName>
                                        </p:attrNameLst>
                                      </p:cBhvr>
                                      <p:to>
                                        <p:strVal val="solid"/>
                                      </p:to>
                                    </p:set>
                                    <p:set>
                                      <p:cBhvr>
                                        <p:cTn id="55" dur="500" fill="hold"/>
                                        <p:tgtEl>
                                          <p:spTgt spid="4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4" name="Wrong.wav"/>
                                        </p:tgtEl>
                                      </p:cMediaNode>
                                    </p:audio>
                                  </p:sub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7" name="مجموعة 6">
            <a:extLst>
              <a:ext uri="{FF2B5EF4-FFF2-40B4-BE49-F238E27FC236}">
                <a16:creationId xmlns:a16="http://schemas.microsoft.com/office/drawing/2014/main" id="{4790B544-CA70-4C9D-9D21-B37441DF5CB2}"/>
              </a:ext>
            </a:extLst>
          </p:cNvPr>
          <p:cNvGrpSpPr/>
          <p:nvPr/>
        </p:nvGrpSpPr>
        <p:grpSpPr>
          <a:xfrm>
            <a:off x="-14910" y="1"/>
            <a:ext cx="12206910" cy="2861045"/>
            <a:chOff x="-14910" y="1"/>
            <a:chExt cx="12206910" cy="2861045"/>
          </a:xfrm>
        </p:grpSpPr>
        <p:sp>
          <p:nvSpPr>
            <p:cNvPr id="2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solidFill>
              <a:srgbClr val="1DB3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22"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آمنة بنت وهب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زينب بنت جحش</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حليمة السعدية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هي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أم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النبي صلى الله عليه وسلم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150832527"/>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par>
                                <p:cTn id="35" presetID="32" presetClass="emph" presetSubtype="0"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8"/>
                                          </p:stCondLst>
                                        </p:cTn>
                                        <p:tgtEl>
                                          <p:spTgt spid="40"/>
                                        </p:tgtEl>
                                        <p:attrNameLst>
                                          <p:attrName>r</p:attrName>
                                        </p:attrNameLst>
                                      </p:cBhvr>
                                    </p:animRot>
                                    <p:animRot by="120000">
                                      <p:cBhvr>
                                        <p:cTn id="40" dur="2" fill="hold">
                                          <p:stCondLst>
                                            <p:cond delay="498"/>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5">
              <a:lumMod val="25000"/>
            </a:schemeClr>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خديجة بنت خويلد</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بكر</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علي بن أبي طالب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أول من أسلم </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بعد رسول الله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131254197"/>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par>
                                <p:cTn id="35" presetID="32" presetClass="emph" presetSubtype="0"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8"/>
                                          </p:stCondLst>
                                        </p:cTn>
                                        <p:tgtEl>
                                          <p:spTgt spid="40"/>
                                        </p:tgtEl>
                                        <p:attrNameLst>
                                          <p:attrName>r</p:attrName>
                                        </p:attrNameLst>
                                      </p:cBhvr>
                                    </p:animRot>
                                    <p:animRot by="120000">
                                      <p:cBhvr>
                                        <p:cTn id="40" dur="2" fill="hold">
                                          <p:stCondLst>
                                            <p:cond delay="498"/>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5">
              <a:lumMod val="25000"/>
            </a:schemeClr>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fr-FR"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3</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fr-FR"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2</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fr-FR"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4</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739516"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كم عدد أولاد رسول الله -صلّى الله عليه وسلّم- الإناث، وما هي أسماءهم؟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167611349"/>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6699"/>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1000"/>
                                  </p:stCondLst>
                                  <p:childTnLst>
                                    <p:animClr clrSpc="rgb" dir="cw">
                                      <p:cBhvr>
                                        <p:cTn id="39" dur="500" fill="hold"/>
                                        <p:tgtEl>
                                          <p:spTgt spid="41"/>
                                        </p:tgtEl>
                                        <p:attrNameLst>
                                          <p:attrName>fillcolor</p:attrName>
                                        </p:attrNameLst>
                                      </p:cBhvr>
                                      <p:to>
                                        <a:srgbClr val="FF6699"/>
                                      </p:to>
                                    </p:animClr>
                                    <p:set>
                                      <p:cBhvr>
                                        <p:cTn id="40" dur="500" fill="hold"/>
                                        <p:tgtEl>
                                          <p:spTgt spid="41"/>
                                        </p:tgtEl>
                                        <p:attrNameLst>
                                          <p:attrName>fill.type</p:attrName>
                                        </p:attrNameLst>
                                      </p:cBhvr>
                                      <p:to>
                                        <p:strVal val="solid"/>
                                      </p:to>
                                    </p:set>
                                    <p:set>
                                      <p:cBhvr>
                                        <p:cTn id="41"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2" restart="whenNotActive" fill="hold" evtFilter="cancelBubble" nodeType="interactiveSeq">
                <p:stCondLst>
                  <p:cond evt="onClick" delay="0">
                    <p:tgtEl>
                      <p:spTgt spid="4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42"/>
                                        </p:tgtEl>
                                        <p:attrNameLst>
                                          <p:attrName>fillcolor</p:attrName>
                                        </p:attrNameLst>
                                      </p:cBhvr>
                                      <p:to>
                                        <a:srgbClr val="00CC66"/>
                                      </p:to>
                                    </p:animClr>
                                    <p:set>
                                      <p:cBhvr>
                                        <p:cTn id="47" dur="500" fill="hold"/>
                                        <p:tgtEl>
                                          <p:spTgt spid="42"/>
                                        </p:tgtEl>
                                        <p:attrNameLst>
                                          <p:attrName>fill.type</p:attrName>
                                        </p:attrNameLst>
                                      </p:cBhvr>
                                      <p:to>
                                        <p:strVal val="solid"/>
                                      </p:to>
                                    </p:set>
                                    <p:set>
                                      <p:cBhvr>
                                        <p:cTn id="48" dur="500" fill="hold"/>
                                        <p:tgtEl>
                                          <p:spTgt spid="42"/>
                                        </p:tgtEl>
                                        <p:attrNameLst>
                                          <p:attrName>fill.on</p:attrName>
                                        </p:attrNameLst>
                                      </p:cBhvr>
                                      <p:to>
                                        <p:strVal val="true"/>
                                      </p:to>
                                    </p:set>
                                  </p:childTnLst>
                                </p:cTn>
                              </p:par>
                            </p:childTnLst>
                          </p:cTn>
                        </p:par>
                        <p:par>
                          <p:cTn id="49" fill="hold">
                            <p:stCondLst>
                              <p:cond delay="500"/>
                            </p:stCondLst>
                            <p:childTnLst>
                              <p:par>
                                <p:cTn id="50" presetID="32" presetClass="emph" presetSubtype="0" fill="hold" grpId="1" nodeType="afterEffect">
                                  <p:stCondLst>
                                    <p:cond delay="0"/>
                                  </p:stCondLst>
                                  <p:childTnLst>
                                    <p:animRot by="120000">
                                      <p:cBhvr>
                                        <p:cTn id="51" dur="100" fill="hold">
                                          <p:stCondLst>
                                            <p:cond delay="0"/>
                                          </p:stCondLst>
                                        </p:cTn>
                                        <p:tgtEl>
                                          <p:spTgt spid="42"/>
                                        </p:tgtEl>
                                        <p:attrNameLst>
                                          <p:attrName>r</p:attrName>
                                        </p:attrNameLst>
                                      </p:cBhvr>
                                    </p:animRot>
                                    <p:animRot by="-240000">
                                      <p:cBhvr>
                                        <p:cTn id="52" dur="200" fill="hold">
                                          <p:stCondLst>
                                            <p:cond delay="200"/>
                                          </p:stCondLst>
                                        </p:cTn>
                                        <p:tgtEl>
                                          <p:spTgt spid="42"/>
                                        </p:tgtEl>
                                        <p:attrNameLst>
                                          <p:attrName>r</p:attrName>
                                        </p:attrNameLst>
                                      </p:cBhvr>
                                    </p:animRot>
                                    <p:animRot by="240000">
                                      <p:cBhvr>
                                        <p:cTn id="53" dur="200" fill="hold">
                                          <p:stCondLst>
                                            <p:cond delay="400"/>
                                          </p:stCondLst>
                                        </p:cTn>
                                        <p:tgtEl>
                                          <p:spTgt spid="42"/>
                                        </p:tgtEl>
                                        <p:attrNameLst>
                                          <p:attrName>r</p:attrName>
                                        </p:attrNameLst>
                                      </p:cBhvr>
                                    </p:animRot>
                                    <p:animRot by="-240000">
                                      <p:cBhvr>
                                        <p:cTn id="54" dur="200" fill="hold">
                                          <p:stCondLst>
                                            <p:cond delay="600"/>
                                          </p:stCondLst>
                                        </p:cTn>
                                        <p:tgtEl>
                                          <p:spTgt spid="42"/>
                                        </p:tgtEl>
                                        <p:attrNameLst>
                                          <p:attrName>r</p:attrName>
                                        </p:attrNameLst>
                                      </p:cBhvr>
                                    </p:animRot>
                                    <p:animRot by="120000">
                                      <p:cBhvr>
                                        <p:cTn id="55" dur="200" fill="hold">
                                          <p:stCondLst>
                                            <p:cond delay="800"/>
                                          </p:stCondLst>
                                        </p:cTn>
                                        <p:tgtEl>
                                          <p:spTgt spid="42"/>
                                        </p:tgtEl>
                                        <p:attrNameLst>
                                          <p:attrName>r</p:attrName>
                                        </p:attrNameLst>
                                      </p:cBhvr>
                                    </p:animRot>
                                  </p:childTnLst>
                                </p:cTn>
                              </p:par>
                            </p:childTnLst>
                          </p:cTn>
                        </p:par>
                      </p:childTnLst>
                    </p:cTn>
                  </p:par>
                </p:childTnLst>
              </p:cTn>
              <p:nextCondLst>
                <p:cond evt="onClick" delay="0">
                  <p:tgtEl>
                    <p:spTgt spid="42"/>
                  </p:tgtEl>
                </p:cond>
              </p:nextCondLst>
            </p:seq>
          </p:childTnLst>
        </p:cTn>
      </p:par>
    </p:tnLst>
    <p:bldLst>
      <p:bldP spid="40" grpId="0" animBg="1"/>
      <p:bldP spid="41" grpId="0" animBg="1"/>
      <p:bldP spid="42" grpId="0" animBg="1"/>
      <p:bldP spid="4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1"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5">
              <a:lumMod val="25000"/>
            </a:schemeClr>
          </a:solidFill>
        </p:grpSpPr>
        <p:sp>
          <p:nvSpPr>
            <p:cNvPr id="1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4"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حليمة و ثويبة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آمنة و حليمة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آمنة</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a:t>
            </a: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 ثويبة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739516"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هن مرضعات الرسول </a:t>
            </a:r>
            <a:r>
              <a:rPr lang="ar-MA" sz="66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ﷺ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112331013"/>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par>
                                <p:cTn id="35" presetID="32" presetClass="emph" presetSubtype="0"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8"/>
                                          </p:stCondLst>
                                        </p:cTn>
                                        <p:tgtEl>
                                          <p:spTgt spid="40"/>
                                        </p:tgtEl>
                                        <p:attrNameLst>
                                          <p:attrName>r</p:attrName>
                                        </p:attrNameLst>
                                      </p:cBhvr>
                                    </p:animRot>
                                    <p:animRot by="120000">
                                      <p:cBhvr>
                                        <p:cTn id="40" dur="2" fill="hold">
                                          <p:stCondLst>
                                            <p:cond delay="498"/>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1"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5">
              <a:lumMod val="25000"/>
            </a:schemeClr>
          </a:solidFill>
        </p:grpSpPr>
        <p:sp>
          <p:nvSpPr>
            <p:cNvPr id="1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4"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2"/>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السنة </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13 </a:t>
            </a: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للبعثة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السنة 10 للبعثة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السنة </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15 </a:t>
            </a: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للبعثة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739516"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في أي سنة هاجر الرسول </a:t>
            </a:r>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ﷺ</a:t>
            </a:r>
            <a:r>
              <a:rPr lang="ar-MA" sz="6000" b="1" dirty="0" smtClean="0">
                <a:solidFill>
                  <a:schemeClr val="tx1">
                    <a:lumMod val="65000"/>
                    <a:lumOff val="35000"/>
                  </a:schemeClr>
                </a:solidFill>
                <a:latin typeface="Aldhabi" panose="01000000000000000000" pitchFamily="2" charset="-78"/>
                <a:ea typeface="GE SS Unique Bold" panose="020A0503020102020204" pitchFamily="18" charset="-78"/>
                <a:cs typeface="Aldhabi" panose="01000000000000000000" pitchFamily="2" charset="-78"/>
              </a:rPr>
              <a:t>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566602420"/>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par>
                                <p:cTn id="35" presetID="32" presetClass="emph" presetSubtype="0"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8"/>
                                          </p:stCondLst>
                                        </p:cTn>
                                        <p:tgtEl>
                                          <p:spTgt spid="40"/>
                                        </p:tgtEl>
                                        <p:attrNameLst>
                                          <p:attrName>r</p:attrName>
                                        </p:attrNameLst>
                                      </p:cBhvr>
                                    </p:animRot>
                                    <p:animRot by="120000">
                                      <p:cBhvr>
                                        <p:cTn id="40" dur="2" fill="hold">
                                          <p:stCondLst>
                                            <p:cond delay="498"/>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3">
              <a:lumMod val="50000"/>
            </a:schemeClr>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غزوة </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أحد</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غزوة بدر</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S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غزوة </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الأحزاب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هي المعركة التي سُميت في القُرآن الكريم باسم يوم الفُرقان؟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306764696"/>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6699"/>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41"/>
                                        </p:tgtEl>
                                        <p:attrNameLst>
                                          <p:attrName>fillcolor</p:attrName>
                                        </p:attrNameLst>
                                      </p:cBhvr>
                                      <p:to>
                                        <a:srgbClr val="00CC66"/>
                                      </p:to>
                                    </p:animClr>
                                    <p:set>
                                      <p:cBhvr>
                                        <p:cTn id="40" dur="500" fill="hold"/>
                                        <p:tgtEl>
                                          <p:spTgt spid="41"/>
                                        </p:tgtEl>
                                        <p:attrNameLst>
                                          <p:attrName>fill.type</p:attrName>
                                        </p:attrNameLst>
                                      </p:cBhvr>
                                      <p:to>
                                        <p:strVal val="solid"/>
                                      </p:to>
                                    </p:set>
                                    <p:set>
                                      <p:cBhvr>
                                        <p:cTn id="41" dur="500" fill="hold"/>
                                        <p:tgtEl>
                                          <p:spTgt spid="41"/>
                                        </p:tgtEl>
                                        <p:attrNameLst>
                                          <p:attrName>fill.on</p:attrName>
                                        </p:attrNameLst>
                                      </p:cBhvr>
                                      <p:to>
                                        <p:strVal val="true"/>
                                      </p:to>
                                    </p:set>
                                  </p:childTnLst>
                                </p:cTn>
                              </p:par>
                            </p:childTnLst>
                          </p:cTn>
                        </p:par>
                        <p:par>
                          <p:cTn id="42" fill="hold">
                            <p:stCondLst>
                              <p:cond delay="500"/>
                            </p:stCondLst>
                            <p:childTnLst>
                              <p:par>
                                <p:cTn id="43" presetID="32" presetClass="emph" presetSubtype="0" fill="hold" grpId="1" nodeType="afterEffect">
                                  <p:stCondLst>
                                    <p:cond delay="0"/>
                                  </p:stCondLst>
                                  <p:childTnLst>
                                    <p:animRot by="120000">
                                      <p:cBhvr>
                                        <p:cTn id="44" dur="100" fill="hold">
                                          <p:stCondLst>
                                            <p:cond delay="0"/>
                                          </p:stCondLst>
                                        </p:cTn>
                                        <p:tgtEl>
                                          <p:spTgt spid="41"/>
                                        </p:tgtEl>
                                        <p:attrNameLst>
                                          <p:attrName>r</p:attrName>
                                        </p:attrNameLst>
                                      </p:cBhvr>
                                    </p:animRot>
                                    <p:animRot by="-240000">
                                      <p:cBhvr>
                                        <p:cTn id="45" dur="200" fill="hold">
                                          <p:stCondLst>
                                            <p:cond delay="200"/>
                                          </p:stCondLst>
                                        </p:cTn>
                                        <p:tgtEl>
                                          <p:spTgt spid="41"/>
                                        </p:tgtEl>
                                        <p:attrNameLst>
                                          <p:attrName>r</p:attrName>
                                        </p:attrNameLst>
                                      </p:cBhvr>
                                    </p:animRot>
                                    <p:animRot by="240000">
                                      <p:cBhvr>
                                        <p:cTn id="46" dur="200" fill="hold">
                                          <p:stCondLst>
                                            <p:cond delay="400"/>
                                          </p:stCondLst>
                                        </p:cTn>
                                        <p:tgtEl>
                                          <p:spTgt spid="41"/>
                                        </p:tgtEl>
                                        <p:attrNameLst>
                                          <p:attrName>r</p:attrName>
                                        </p:attrNameLst>
                                      </p:cBhvr>
                                    </p:animRot>
                                    <p:animRot by="-240000">
                                      <p:cBhvr>
                                        <p:cTn id="47" dur="200" fill="hold">
                                          <p:stCondLst>
                                            <p:cond delay="600"/>
                                          </p:stCondLst>
                                        </p:cTn>
                                        <p:tgtEl>
                                          <p:spTgt spid="41"/>
                                        </p:tgtEl>
                                        <p:attrNameLst>
                                          <p:attrName>r</p:attrName>
                                        </p:attrNameLst>
                                      </p:cBhvr>
                                    </p:animRot>
                                    <p:animRot by="120000">
                                      <p:cBhvr>
                                        <p:cTn id="48" dur="200" fill="hold">
                                          <p:stCondLst>
                                            <p:cond delay="800"/>
                                          </p:stCondLst>
                                        </p:cTn>
                                        <p:tgtEl>
                                          <p:spTgt spid="41"/>
                                        </p:tgtEl>
                                        <p:attrNameLst>
                                          <p:attrName>r</p:attrName>
                                        </p:attrNameLst>
                                      </p:cBhvr>
                                    </p:animRot>
                                  </p:childTnLst>
                                </p:cTn>
                              </p:par>
                            </p:childTnLst>
                          </p:cTn>
                        </p:par>
                      </p:childTnLst>
                    </p:cTn>
                  </p:par>
                </p:childTnLst>
              </p:cTn>
              <p:nextCondLst>
                <p:cond evt="onClick" delay="0">
                  <p:tgtEl>
                    <p:spTgt spid="41"/>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500" fill="hold"/>
                                        <p:tgtEl>
                                          <p:spTgt spid="42"/>
                                        </p:tgtEl>
                                        <p:attrNameLst>
                                          <p:attrName>fillcolor</p:attrName>
                                        </p:attrNameLst>
                                      </p:cBhvr>
                                      <p:to>
                                        <a:srgbClr val="FF6699"/>
                                      </p:to>
                                    </p:animClr>
                                    <p:set>
                                      <p:cBhvr>
                                        <p:cTn id="54" dur="500" fill="hold"/>
                                        <p:tgtEl>
                                          <p:spTgt spid="42"/>
                                        </p:tgtEl>
                                        <p:attrNameLst>
                                          <p:attrName>fill.type</p:attrName>
                                        </p:attrNameLst>
                                      </p:cBhvr>
                                      <p:to>
                                        <p:strVal val="solid"/>
                                      </p:to>
                                    </p:set>
                                    <p:set>
                                      <p:cBhvr>
                                        <p:cTn id="55"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1" grpId="0" animBg="1"/>
      <p:bldP spid="41" grpId="1"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3">
              <a:lumMod val="50000"/>
            </a:schemeClr>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العام 8 من الهجرة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العام 10 بعد البعثة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العام </a:t>
            </a: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10 </a:t>
            </a: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الهجرة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متى وقعت غزوة الطائف؟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106468479"/>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par>
                                <p:cTn id="35" presetID="32" presetClass="emph" presetSubtype="0"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8"/>
                                          </p:stCondLst>
                                        </p:cTn>
                                        <p:tgtEl>
                                          <p:spTgt spid="40"/>
                                        </p:tgtEl>
                                        <p:attrNameLst>
                                          <p:attrName>r</p:attrName>
                                        </p:attrNameLst>
                                      </p:cBhvr>
                                    </p:animRot>
                                    <p:animRot by="120000">
                                      <p:cBhvr>
                                        <p:cTn id="40" dur="2" fill="hold">
                                          <p:stCondLst>
                                            <p:cond delay="498"/>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3">
              <a:lumMod val="50000"/>
            </a:schemeClr>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عائشة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أم سلمة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حفصة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هي زوجة النبي صلى الله عليه وسلم وابنة عمر بن الخطاب  </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678013966"/>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6699"/>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41"/>
                                        </p:tgtEl>
                                        <p:attrNameLst>
                                          <p:attrName>fillcolor</p:attrName>
                                        </p:attrNameLst>
                                      </p:cBhvr>
                                      <p:to>
                                        <a:srgbClr val="FF6699"/>
                                      </p:to>
                                    </p:animClr>
                                    <p:set>
                                      <p:cBhvr>
                                        <p:cTn id="40" dur="500" fill="hold"/>
                                        <p:tgtEl>
                                          <p:spTgt spid="41"/>
                                        </p:tgtEl>
                                        <p:attrNameLst>
                                          <p:attrName>fill.type</p:attrName>
                                        </p:attrNameLst>
                                      </p:cBhvr>
                                      <p:to>
                                        <p:strVal val="solid"/>
                                      </p:to>
                                    </p:set>
                                    <p:set>
                                      <p:cBhvr>
                                        <p:cTn id="41"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2" restart="whenNotActive" fill="hold" evtFilter="cancelBubble" nodeType="interactiveSeq">
                <p:stCondLst>
                  <p:cond evt="onClick" delay="0">
                    <p:tgtEl>
                      <p:spTgt spid="4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42"/>
                                        </p:tgtEl>
                                        <p:attrNameLst>
                                          <p:attrName>fillcolor</p:attrName>
                                        </p:attrNameLst>
                                      </p:cBhvr>
                                      <p:to>
                                        <a:srgbClr val="00CC66"/>
                                      </p:to>
                                    </p:animClr>
                                    <p:set>
                                      <p:cBhvr>
                                        <p:cTn id="47" dur="500" fill="hold"/>
                                        <p:tgtEl>
                                          <p:spTgt spid="42"/>
                                        </p:tgtEl>
                                        <p:attrNameLst>
                                          <p:attrName>fill.type</p:attrName>
                                        </p:attrNameLst>
                                      </p:cBhvr>
                                      <p:to>
                                        <p:strVal val="solid"/>
                                      </p:to>
                                    </p:set>
                                    <p:set>
                                      <p:cBhvr>
                                        <p:cTn id="48" dur="500" fill="hold"/>
                                        <p:tgtEl>
                                          <p:spTgt spid="42"/>
                                        </p:tgtEl>
                                        <p:attrNameLst>
                                          <p:attrName>fill.on</p:attrName>
                                        </p:attrNameLst>
                                      </p:cBhvr>
                                      <p:to>
                                        <p:strVal val="true"/>
                                      </p:to>
                                    </p:set>
                                  </p:childTnLst>
                                </p:cTn>
                              </p:par>
                            </p:childTnLst>
                          </p:cTn>
                        </p:par>
                        <p:par>
                          <p:cTn id="49" fill="hold">
                            <p:stCondLst>
                              <p:cond delay="500"/>
                            </p:stCondLst>
                            <p:childTnLst>
                              <p:par>
                                <p:cTn id="50" presetID="32" presetClass="emph" presetSubtype="0" fill="hold" grpId="1" nodeType="afterEffect">
                                  <p:stCondLst>
                                    <p:cond delay="0"/>
                                  </p:stCondLst>
                                  <p:childTnLst>
                                    <p:animRot by="120000">
                                      <p:cBhvr>
                                        <p:cTn id="51" dur="100" fill="hold">
                                          <p:stCondLst>
                                            <p:cond delay="0"/>
                                          </p:stCondLst>
                                        </p:cTn>
                                        <p:tgtEl>
                                          <p:spTgt spid="42"/>
                                        </p:tgtEl>
                                        <p:attrNameLst>
                                          <p:attrName>r</p:attrName>
                                        </p:attrNameLst>
                                      </p:cBhvr>
                                    </p:animRot>
                                    <p:animRot by="-240000">
                                      <p:cBhvr>
                                        <p:cTn id="52" dur="200" fill="hold">
                                          <p:stCondLst>
                                            <p:cond delay="200"/>
                                          </p:stCondLst>
                                        </p:cTn>
                                        <p:tgtEl>
                                          <p:spTgt spid="42"/>
                                        </p:tgtEl>
                                        <p:attrNameLst>
                                          <p:attrName>r</p:attrName>
                                        </p:attrNameLst>
                                      </p:cBhvr>
                                    </p:animRot>
                                    <p:animRot by="240000">
                                      <p:cBhvr>
                                        <p:cTn id="53" dur="200" fill="hold">
                                          <p:stCondLst>
                                            <p:cond delay="400"/>
                                          </p:stCondLst>
                                        </p:cTn>
                                        <p:tgtEl>
                                          <p:spTgt spid="42"/>
                                        </p:tgtEl>
                                        <p:attrNameLst>
                                          <p:attrName>r</p:attrName>
                                        </p:attrNameLst>
                                      </p:cBhvr>
                                    </p:animRot>
                                    <p:animRot by="-240000">
                                      <p:cBhvr>
                                        <p:cTn id="54" dur="200" fill="hold">
                                          <p:stCondLst>
                                            <p:cond delay="600"/>
                                          </p:stCondLst>
                                        </p:cTn>
                                        <p:tgtEl>
                                          <p:spTgt spid="42"/>
                                        </p:tgtEl>
                                        <p:attrNameLst>
                                          <p:attrName>r</p:attrName>
                                        </p:attrNameLst>
                                      </p:cBhvr>
                                    </p:animRot>
                                    <p:animRot by="120000">
                                      <p:cBhvr>
                                        <p:cTn id="55" dur="200" fill="hold">
                                          <p:stCondLst>
                                            <p:cond delay="800"/>
                                          </p:stCondLst>
                                        </p:cTn>
                                        <p:tgtEl>
                                          <p:spTgt spid="42"/>
                                        </p:tgtEl>
                                        <p:attrNameLst>
                                          <p:attrName>r</p:attrName>
                                        </p:attrNameLst>
                                      </p:cBhvr>
                                    </p:animRot>
                                  </p:childTnLst>
                                </p:cTn>
                              </p:par>
                            </p:childTnLst>
                          </p:cTn>
                        </p:par>
                      </p:childTnLst>
                    </p:cTn>
                  </p:par>
                </p:childTnLst>
              </p:cTn>
              <p:nextCondLst>
                <p:cond evt="onClick" delay="0">
                  <p:tgtEl>
                    <p:spTgt spid="42"/>
                  </p:tgtEl>
                </p:cond>
              </p:nextCondLst>
            </p:seq>
          </p:childTnLst>
        </p:cTn>
      </p:par>
    </p:tnLst>
    <p:bldLst>
      <p:bldP spid="40" grpId="0" animBg="1"/>
      <p:bldP spid="41" grpId="0" animBg="1"/>
      <p:bldP spid="42" grpId="0" animBg="1"/>
      <p:bldP spid="4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chemeClr val="accent3">
              <a:lumMod val="50000"/>
            </a:schemeClr>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عمه العباس</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عمه أبو طالب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أبو جهل</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43372" y="2060848"/>
            <a:ext cx="11305256" cy="259228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لمن قال النبي صلى الله عليه وسلم ” والله لو وضعوا الشمس في يميني والقمر في يساري على أن أترك هذا الأمر ؛حتى يظهره الله أو أهلك فيه </a:t>
            </a:r>
            <a:r>
              <a:rPr lang="ar-SA" sz="54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ماتركته</a:t>
            </a:r>
            <a:r>
              <a:rPr lang="ar-SA" sz="5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5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386703407"/>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6699"/>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1000"/>
                                  </p:stCondLst>
                                  <p:childTnLst>
                                    <p:animClr clrSpc="rgb" dir="cw">
                                      <p:cBhvr>
                                        <p:cTn id="39" dur="500" fill="hold"/>
                                        <p:tgtEl>
                                          <p:spTgt spid="41"/>
                                        </p:tgtEl>
                                        <p:attrNameLst>
                                          <p:attrName>fillcolor</p:attrName>
                                        </p:attrNameLst>
                                      </p:cBhvr>
                                      <p:to>
                                        <a:srgbClr val="00CC66"/>
                                      </p:to>
                                    </p:animClr>
                                    <p:set>
                                      <p:cBhvr>
                                        <p:cTn id="40" dur="500" fill="hold"/>
                                        <p:tgtEl>
                                          <p:spTgt spid="41"/>
                                        </p:tgtEl>
                                        <p:attrNameLst>
                                          <p:attrName>fill.type</p:attrName>
                                        </p:attrNameLst>
                                      </p:cBhvr>
                                      <p:to>
                                        <p:strVal val="solid"/>
                                      </p:to>
                                    </p:set>
                                    <p:set>
                                      <p:cBhvr>
                                        <p:cTn id="41" dur="500" fill="hold"/>
                                        <p:tgtEl>
                                          <p:spTgt spid="41"/>
                                        </p:tgtEl>
                                        <p:attrNameLst>
                                          <p:attrName>fill.on</p:attrName>
                                        </p:attrNameLst>
                                      </p:cBhvr>
                                      <p:to>
                                        <p:strVal val="true"/>
                                      </p:to>
                                    </p:set>
                                  </p:childTnLst>
                                </p:cTn>
                              </p:par>
                            </p:childTnLst>
                          </p:cTn>
                        </p:par>
                        <p:par>
                          <p:cTn id="42" fill="hold">
                            <p:stCondLst>
                              <p:cond delay="1500"/>
                            </p:stCondLst>
                            <p:childTnLst>
                              <p:par>
                                <p:cTn id="43" presetID="32" presetClass="emph" presetSubtype="0" fill="hold" grpId="1" nodeType="afterEffect">
                                  <p:stCondLst>
                                    <p:cond delay="0"/>
                                  </p:stCondLst>
                                  <p:childTnLst>
                                    <p:animRot by="120000">
                                      <p:cBhvr>
                                        <p:cTn id="44" dur="100" fill="hold">
                                          <p:stCondLst>
                                            <p:cond delay="0"/>
                                          </p:stCondLst>
                                        </p:cTn>
                                        <p:tgtEl>
                                          <p:spTgt spid="41"/>
                                        </p:tgtEl>
                                        <p:attrNameLst>
                                          <p:attrName>r</p:attrName>
                                        </p:attrNameLst>
                                      </p:cBhvr>
                                    </p:animRot>
                                    <p:animRot by="-240000">
                                      <p:cBhvr>
                                        <p:cTn id="45" dur="200" fill="hold">
                                          <p:stCondLst>
                                            <p:cond delay="200"/>
                                          </p:stCondLst>
                                        </p:cTn>
                                        <p:tgtEl>
                                          <p:spTgt spid="41"/>
                                        </p:tgtEl>
                                        <p:attrNameLst>
                                          <p:attrName>r</p:attrName>
                                        </p:attrNameLst>
                                      </p:cBhvr>
                                    </p:animRot>
                                    <p:animRot by="240000">
                                      <p:cBhvr>
                                        <p:cTn id="46" dur="200" fill="hold">
                                          <p:stCondLst>
                                            <p:cond delay="400"/>
                                          </p:stCondLst>
                                        </p:cTn>
                                        <p:tgtEl>
                                          <p:spTgt spid="41"/>
                                        </p:tgtEl>
                                        <p:attrNameLst>
                                          <p:attrName>r</p:attrName>
                                        </p:attrNameLst>
                                      </p:cBhvr>
                                    </p:animRot>
                                    <p:animRot by="-240000">
                                      <p:cBhvr>
                                        <p:cTn id="47" dur="200" fill="hold">
                                          <p:stCondLst>
                                            <p:cond delay="600"/>
                                          </p:stCondLst>
                                        </p:cTn>
                                        <p:tgtEl>
                                          <p:spTgt spid="41"/>
                                        </p:tgtEl>
                                        <p:attrNameLst>
                                          <p:attrName>r</p:attrName>
                                        </p:attrNameLst>
                                      </p:cBhvr>
                                    </p:animRot>
                                    <p:animRot by="120000">
                                      <p:cBhvr>
                                        <p:cTn id="48" dur="200" fill="hold">
                                          <p:stCondLst>
                                            <p:cond delay="800"/>
                                          </p:stCondLst>
                                        </p:cTn>
                                        <p:tgtEl>
                                          <p:spTgt spid="41"/>
                                        </p:tgtEl>
                                        <p:attrNameLst>
                                          <p:attrName>r</p:attrName>
                                        </p:attrNameLst>
                                      </p:cBhvr>
                                    </p:animRot>
                                  </p:childTnLst>
                                </p:cTn>
                              </p:par>
                            </p:childTnLst>
                          </p:cTn>
                        </p:par>
                      </p:childTnLst>
                    </p:cTn>
                  </p:par>
                </p:childTnLst>
              </p:cTn>
              <p:nextCondLst>
                <p:cond evt="onClick" delay="0">
                  <p:tgtEl>
                    <p:spTgt spid="41"/>
                  </p:tgtEl>
                </p:cond>
              </p:nextCondLst>
            </p:seq>
            <p:seq concurrent="1" nextAc="seek">
              <p:cTn id="49" restart="whenNotActive" fill="hold" evtFilter="cancelBubble" nodeType="interactiveSeq">
                <p:stCondLst>
                  <p:cond evt="onClick" delay="0">
                    <p:tgtEl>
                      <p:spTgt spid="4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500" fill="hold"/>
                                        <p:tgtEl>
                                          <p:spTgt spid="42"/>
                                        </p:tgtEl>
                                        <p:attrNameLst>
                                          <p:attrName>fillcolor</p:attrName>
                                        </p:attrNameLst>
                                      </p:cBhvr>
                                      <p:to>
                                        <a:srgbClr val="FF6699"/>
                                      </p:to>
                                    </p:animClr>
                                    <p:set>
                                      <p:cBhvr>
                                        <p:cTn id="54" dur="500" fill="hold"/>
                                        <p:tgtEl>
                                          <p:spTgt spid="42"/>
                                        </p:tgtEl>
                                        <p:attrNameLst>
                                          <p:attrName>fill.type</p:attrName>
                                        </p:attrNameLst>
                                      </p:cBhvr>
                                      <p:to>
                                        <p:strVal val="solid"/>
                                      </p:to>
                                    </p:set>
                                    <p:set>
                                      <p:cBhvr>
                                        <p:cTn id="55" dur="50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childTnLst>
        </p:cTn>
      </p:par>
    </p:tnLst>
    <p:bldLst>
      <p:bldP spid="40" grpId="0" animBg="1"/>
      <p:bldP spid="41" grpId="0" animBg="1"/>
      <p:bldP spid="41" grpId="1" animBg="1"/>
      <p:bldP spid="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rgbClr val="663300"/>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حمزة بن عبد المطلب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اسماعيل عليه السلام</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محمد صلى الله عليه وسلم</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هو ابن الذبيحين ؟</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950134719"/>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FF6699"/>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childTnLst>
                          </p:cTn>
                        </p:par>
                      </p:childTnLst>
                    </p:cTn>
                  </p:par>
                </p:childTnLst>
              </p:cTn>
              <p:nextCondLst>
                <p:cond evt="onClick" delay="0">
                  <p:tgtEl>
                    <p:spTgt spid="40"/>
                  </p:tgtEl>
                </p:cond>
              </p:nextCondLst>
            </p:seq>
            <p:seq concurrent="1" nextAc="seek">
              <p:cTn id="35" restart="whenNotActive" fill="hold" evtFilter="cancelBubble" nodeType="interactiveSeq">
                <p:stCondLst>
                  <p:cond evt="onClick" delay="0">
                    <p:tgtEl>
                      <p:spTgt spid="41"/>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41"/>
                                        </p:tgtEl>
                                        <p:attrNameLst>
                                          <p:attrName>fillcolor</p:attrName>
                                        </p:attrNameLst>
                                      </p:cBhvr>
                                      <p:to>
                                        <a:srgbClr val="FF6699"/>
                                      </p:to>
                                    </p:animClr>
                                    <p:set>
                                      <p:cBhvr>
                                        <p:cTn id="40" dur="500" fill="hold"/>
                                        <p:tgtEl>
                                          <p:spTgt spid="41"/>
                                        </p:tgtEl>
                                        <p:attrNameLst>
                                          <p:attrName>fill.type</p:attrName>
                                        </p:attrNameLst>
                                      </p:cBhvr>
                                      <p:to>
                                        <p:strVal val="solid"/>
                                      </p:to>
                                    </p:set>
                                    <p:set>
                                      <p:cBhvr>
                                        <p:cTn id="41"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2" restart="whenNotActive" fill="hold" evtFilter="cancelBubble" nodeType="interactiveSeq">
                <p:stCondLst>
                  <p:cond evt="onClick" delay="0">
                    <p:tgtEl>
                      <p:spTgt spid="4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42"/>
                                        </p:tgtEl>
                                        <p:attrNameLst>
                                          <p:attrName>fillcolor</p:attrName>
                                        </p:attrNameLst>
                                      </p:cBhvr>
                                      <p:to>
                                        <a:srgbClr val="00CC66"/>
                                      </p:to>
                                    </p:animClr>
                                    <p:set>
                                      <p:cBhvr>
                                        <p:cTn id="47" dur="500" fill="hold"/>
                                        <p:tgtEl>
                                          <p:spTgt spid="42"/>
                                        </p:tgtEl>
                                        <p:attrNameLst>
                                          <p:attrName>fill.type</p:attrName>
                                        </p:attrNameLst>
                                      </p:cBhvr>
                                      <p:to>
                                        <p:strVal val="solid"/>
                                      </p:to>
                                    </p:set>
                                    <p:set>
                                      <p:cBhvr>
                                        <p:cTn id="48" dur="500" fill="hold"/>
                                        <p:tgtEl>
                                          <p:spTgt spid="42"/>
                                        </p:tgtEl>
                                        <p:attrNameLst>
                                          <p:attrName>fill.on</p:attrName>
                                        </p:attrNameLst>
                                      </p:cBhvr>
                                      <p:to>
                                        <p:strVal val="true"/>
                                      </p:to>
                                    </p:set>
                                  </p:childTnLst>
                                </p:cTn>
                              </p:par>
                            </p:childTnLst>
                          </p:cTn>
                        </p:par>
                        <p:par>
                          <p:cTn id="49" fill="hold">
                            <p:stCondLst>
                              <p:cond delay="500"/>
                            </p:stCondLst>
                            <p:childTnLst>
                              <p:par>
                                <p:cTn id="50" presetID="32" presetClass="emph" presetSubtype="0" fill="hold" grpId="1" nodeType="afterEffect">
                                  <p:stCondLst>
                                    <p:cond delay="0"/>
                                  </p:stCondLst>
                                  <p:childTnLst>
                                    <p:animRot by="120000">
                                      <p:cBhvr>
                                        <p:cTn id="51" dur="100" fill="hold">
                                          <p:stCondLst>
                                            <p:cond delay="0"/>
                                          </p:stCondLst>
                                        </p:cTn>
                                        <p:tgtEl>
                                          <p:spTgt spid="42"/>
                                        </p:tgtEl>
                                        <p:attrNameLst>
                                          <p:attrName>r</p:attrName>
                                        </p:attrNameLst>
                                      </p:cBhvr>
                                    </p:animRot>
                                    <p:animRot by="-240000">
                                      <p:cBhvr>
                                        <p:cTn id="52" dur="200" fill="hold">
                                          <p:stCondLst>
                                            <p:cond delay="200"/>
                                          </p:stCondLst>
                                        </p:cTn>
                                        <p:tgtEl>
                                          <p:spTgt spid="42"/>
                                        </p:tgtEl>
                                        <p:attrNameLst>
                                          <p:attrName>r</p:attrName>
                                        </p:attrNameLst>
                                      </p:cBhvr>
                                    </p:animRot>
                                    <p:animRot by="240000">
                                      <p:cBhvr>
                                        <p:cTn id="53" dur="200" fill="hold">
                                          <p:stCondLst>
                                            <p:cond delay="400"/>
                                          </p:stCondLst>
                                        </p:cTn>
                                        <p:tgtEl>
                                          <p:spTgt spid="42"/>
                                        </p:tgtEl>
                                        <p:attrNameLst>
                                          <p:attrName>r</p:attrName>
                                        </p:attrNameLst>
                                      </p:cBhvr>
                                    </p:animRot>
                                    <p:animRot by="-240000">
                                      <p:cBhvr>
                                        <p:cTn id="54" dur="200" fill="hold">
                                          <p:stCondLst>
                                            <p:cond delay="600"/>
                                          </p:stCondLst>
                                        </p:cTn>
                                        <p:tgtEl>
                                          <p:spTgt spid="42"/>
                                        </p:tgtEl>
                                        <p:attrNameLst>
                                          <p:attrName>r</p:attrName>
                                        </p:attrNameLst>
                                      </p:cBhvr>
                                    </p:animRot>
                                    <p:animRot by="120000">
                                      <p:cBhvr>
                                        <p:cTn id="55" dur="200" fill="hold">
                                          <p:stCondLst>
                                            <p:cond delay="800"/>
                                          </p:stCondLst>
                                        </p:cTn>
                                        <p:tgtEl>
                                          <p:spTgt spid="42"/>
                                        </p:tgtEl>
                                        <p:attrNameLst>
                                          <p:attrName>r</p:attrName>
                                        </p:attrNameLst>
                                      </p:cBhvr>
                                    </p:animRot>
                                  </p:childTnLst>
                                </p:cTn>
                              </p:par>
                            </p:childTnLst>
                          </p:cTn>
                        </p:par>
                      </p:childTnLst>
                    </p:cTn>
                  </p:par>
                </p:childTnLst>
              </p:cTn>
              <p:nextCondLst>
                <p:cond evt="onClick" delay="0">
                  <p:tgtEl>
                    <p:spTgt spid="42"/>
                  </p:tgtEl>
                </p:cond>
              </p:nextCondLst>
            </p:seq>
          </p:childTnLst>
        </p:cTn>
      </p:par>
    </p:tnLst>
    <p:bldLst>
      <p:bldP spid="40" grpId="0" animBg="1"/>
      <p:bldP spid="41" grpId="0" animBg="1"/>
      <p:bldP spid="42" grpId="0" animBg="1"/>
      <p:bldP spid="42"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rgbClr val="663300"/>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4"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حمزة بن عبد المطلب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علي بن أبي طالب</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الزبير بن العوام</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5"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2135560" y="2132856"/>
            <a:ext cx="8712968"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ما هو أول لواء عقده رسول الله -صلّى الله عليه وسلّم-؟</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661828404"/>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cTn>
                              </p:par>
                              <p:par>
                                <p:cTn id="35" presetID="32" presetClass="emph" presetSubtype="0" repeatCount="indefinite"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9"/>
                                          </p:stCondLst>
                                        </p:cTn>
                                        <p:tgtEl>
                                          <p:spTgt spid="40"/>
                                        </p:tgtEl>
                                        <p:attrNameLst>
                                          <p:attrName>r</p:attrName>
                                        </p:attrNameLst>
                                      </p:cBhvr>
                                    </p:animRot>
                                    <p:animRot by="120000">
                                      <p:cBhvr>
                                        <p:cTn id="40" dur="2" fill="hold">
                                          <p:stCondLst>
                                            <p:cond delay="499"/>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3" name="Wrong.wav"/>
                                        </p:tgtEl>
                                      </p:cMediaNode>
                                    </p:audio>
                                  </p:sub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4"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rgbClr val="663300"/>
          </a:solidFill>
        </p:grpSpPr>
        <p:sp>
          <p:nvSpPr>
            <p:cNvPr id="15"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6" name="صورة 21">
              <a:extLst>
                <a:ext uri="{FF2B5EF4-FFF2-40B4-BE49-F238E27FC236}">
                  <a16:creationId xmlns:a16="http://schemas.microsoft.com/office/drawing/2014/main" id="{415764BD-EDF1-49AB-9BAE-29E59A0DEB15}"/>
                </a:ext>
              </a:extLst>
            </p:cNvPr>
            <p:cNvPicPr>
              <a:picLocks noChangeAspect="1"/>
            </p:cNvPicPr>
            <p:nvPr/>
          </p:nvPicPr>
          <p:blipFill>
            <a:blip r:embed="rId5"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ابن أم مكتوم </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أسامة بن زيد</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عثمان بن عفان</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6"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088800" y="2132856"/>
            <a:ext cx="10014400"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الصحابي الذي </a:t>
            </a:r>
            <a:r>
              <a:rPr lang="ar-SA" sz="6000" b="1" dirty="0" err="1">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استخلفه</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 رسول الله -صلّى الله عليه وسلّم- على المدينة يوم غزوة أحد</a:t>
            </a:r>
            <a:r>
              <a:rPr lang="ar-S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410369552"/>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3" name="right.wav"/>
                                        </p:tgtEl>
                                      </p:cMediaNode>
                                    </p:audio>
                                  </p:subTnLst>
                                </p:cTn>
                              </p:par>
                              <p:par>
                                <p:cTn id="35" presetID="32" presetClass="emph" presetSubtype="0" repeatCount="indefinite"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9"/>
                                          </p:stCondLst>
                                        </p:cTn>
                                        <p:tgtEl>
                                          <p:spTgt spid="40"/>
                                        </p:tgtEl>
                                        <p:attrNameLst>
                                          <p:attrName>r</p:attrName>
                                        </p:attrNameLst>
                                      </p:cBhvr>
                                    </p:animRot>
                                    <p:animRot by="120000">
                                      <p:cBhvr>
                                        <p:cTn id="40" dur="2" fill="hold">
                                          <p:stCondLst>
                                            <p:cond delay="499"/>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Wrong.wav"/>
                                        </p:tgtEl>
                                      </p:cMediaNode>
                                    </p:audio>
                                  </p:sub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Wrong.wav"/>
                                        </p:tgtEl>
                                      </p:cMediaNode>
                                    </p:audio>
                                  </p:sub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1" name="مجموعة 1">
            <a:extLst>
              <a:ext uri="{FF2B5EF4-FFF2-40B4-BE49-F238E27FC236}">
                <a16:creationId xmlns:a16="http://schemas.microsoft.com/office/drawing/2014/main" id="{6006A57F-C313-443F-83A3-F66F90688586}"/>
              </a:ext>
            </a:extLst>
          </p:cNvPr>
          <p:cNvGrpSpPr/>
          <p:nvPr/>
        </p:nvGrpSpPr>
        <p:grpSpPr>
          <a:xfrm>
            <a:off x="-14910" y="1"/>
            <a:ext cx="12206910" cy="2861045"/>
            <a:chOff x="-14910" y="1"/>
            <a:chExt cx="12206910" cy="2861045"/>
          </a:xfrm>
          <a:solidFill>
            <a:srgbClr val="663300"/>
          </a:solidFill>
        </p:grpSpPr>
        <p:sp>
          <p:nvSpPr>
            <p:cNvPr id="13" name="شكل حر: شكل 22">
              <a:extLst>
                <a:ext uri="{FF2B5EF4-FFF2-40B4-BE49-F238E27FC236}">
                  <a16:creationId xmlns:a16="http://schemas.microsoft.com/office/drawing/2014/main" id="{579085EE-4CFA-46E0-8DED-34C053D54543}"/>
                </a:ext>
              </a:extLst>
            </p:cNvPr>
            <p:cNvSpPr/>
            <p:nvPr/>
          </p:nvSpPr>
          <p:spPr>
            <a:xfrm>
              <a:off x="-14910" y="1"/>
              <a:ext cx="12206910" cy="2861045"/>
            </a:xfrm>
            <a:custGeom>
              <a:avLst/>
              <a:gdLst>
                <a:gd name="connsiteX0" fmla="*/ 0 w 12206910"/>
                <a:gd name="connsiteY0" fmla="*/ 0 h 2861045"/>
                <a:gd name="connsiteX1" fmla="*/ 12206910 w 12206910"/>
                <a:gd name="connsiteY1" fmla="*/ 0 h 2861045"/>
                <a:gd name="connsiteX2" fmla="*/ 12206910 w 12206910"/>
                <a:gd name="connsiteY2" fmla="*/ 2818484 h 2861045"/>
                <a:gd name="connsiteX3" fmla="*/ 12179408 w 12206910"/>
                <a:gd name="connsiteY3" fmla="*/ 2747759 h 2861045"/>
                <a:gd name="connsiteX4" fmla="*/ 6111730 w 12206910"/>
                <a:gd name="connsiteY4" fmla="*/ 476672 h 2861045"/>
                <a:gd name="connsiteX5" fmla="*/ 44052 w 12206910"/>
                <a:gd name="connsiteY5" fmla="*/ 2747759 h 2861045"/>
                <a:gd name="connsiteX6" fmla="*/ 0 w 12206910"/>
                <a:gd name="connsiteY6" fmla="*/ 2861045 h 2861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910" h="2861045">
                  <a:moveTo>
                    <a:pt x="0" y="0"/>
                  </a:moveTo>
                  <a:lnTo>
                    <a:pt x="12206910" y="0"/>
                  </a:lnTo>
                  <a:lnTo>
                    <a:pt x="12206910" y="2818484"/>
                  </a:lnTo>
                  <a:lnTo>
                    <a:pt x="12179408" y="2747759"/>
                  </a:lnTo>
                  <a:cubicBezTo>
                    <a:pt x="11601887" y="1451653"/>
                    <a:pt x="9104738" y="476672"/>
                    <a:pt x="6111730" y="476672"/>
                  </a:cubicBezTo>
                  <a:cubicBezTo>
                    <a:pt x="3118723" y="476672"/>
                    <a:pt x="621574" y="1451653"/>
                    <a:pt x="44052" y="2747759"/>
                  </a:cubicBezTo>
                  <a:lnTo>
                    <a:pt x="0" y="286104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14" name="صورة 21">
              <a:extLst>
                <a:ext uri="{FF2B5EF4-FFF2-40B4-BE49-F238E27FC236}">
                  <a16:creationId xmlns:a16="http://schemas.microsoft.com/office/drawing/2014/main" id="{415764BD-EDF1-49AB-9BAE-29E59A0DEB15}"/>
                </a:ext>
              </a:extLst>
            </p:cNvPr>
            <p:cNvPicPr>
              <a:picLocks noChangeAspect="1"/>
            </p:cNvPicPr>
            <p:nvPr/>
          </p:nvPicPr>
          <p:blipFill>
            <a:blip r:embed="rId5"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grpFill/>
          </p:spPr>
        </p:pic>
      </p:grpSp>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sp>
        <p:nvSpPr>
          <p:cNvPr id="40" name="AutoShape 4">
            <a:extLst>
              <a:ext uri="{FF2B5EF4-FFF2-40B4-BE49-F238E27FC236}">
                <a16:creationId xmlns:a16="http://schemas.microsoft.com/office/drawing/2014/main" id="{8348C398-65B7-4355-B098-AC0F20AF2902}"/>
              </a:ext>
            </a:extLst>
          </p:cNvPr>
          <p:cNvSpPr>
            <a:spLocks noChangeArrowheads="1"/>
          </p:cNvSpPr>
          <p:nvPr/>
        </p:nvSpPr>
        <p:spPr bwMode="auto">
          <a:xfrm>
            <a:off x="4583497"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زينب بنت خزيمة</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1" name="AutoShape 4">
            <a:extLst>
              <a:ext uri="{FF2B5EF4-FFF2-40B4-BE49-F238E27FC236}">
                <a16:creationId xmlns:a16="http://schemas.microsoft.com/office/drawing/2014/main" id="{91685692-6924-4A2E-9C7A-4756687F3645}"/>
              </a:ext>
            </a:extLst>
          </p:cNvPr>
          <p:cNvSpPr>
            <a:spLocks noChangeArrowheads="1"/>
          </p:cNvSpPr>
          <p:nvPr/>
        </p:nvSpPr>
        <p:spPr bwMode="auto">
          <a:xfrm>
            <a:off x="8291909"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خديجة بنت خولد</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42" name="AutoShape 4">
            <a:extLst>
              <a:ext uri="{FF2B5EF4-FFF2-40B4-BE49-F238E27FC236}">
                <a16:creationId xmlns:a16="http://schemas.microsoft.com/office/drawing/2014/main" id="{55F254E8-EBB8-4DB4-94B6-277405B88EC2}"/>
              </a:ext>
            </a:extLst>
          </p:cNvPr>
          <p:cNvSpPr>
            <a:spLocks noChangeArrowheads="1"/>
          </p:cNvSpPr>
          <p:nvPr/>
        </p:nvSpPr>
        <p:spPr bwMode="auto">
          <a:xfrm>
            <a:off x="875085" y="5085184"/>
            <a:ext cx="3025006" cy="720725"/>
          </a:xfrm>
          <a:prstGeom prst="roundRect">
            <a:avLst>
              <a:gd name="adj" fmla="val 50000"/>
            </a:avLst>
          </a:prstGeom>
          <a:solidFill>
            <a:schemeClr val="bg1"/>
          </a:solidFill>
          <a:ln w="28575">
            <a:noFill/>
            <a:round/>
            <a:headEnd/>
            <a:tailEnd/>
          </a:ln>
          <a:effectLst/>
        </p:spPr>
        <p:txBody>
          <a:bodyPr wrap="none" anchor="ctr"/>
          <a:lstStyle/>
          <a:p>
            <a:pPr algn="ctr"/>
            <a:r>
              <a:rPr lang="ar-MA"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زينب بنت جحش</a:t>
            </a:r>
            <a:endParaRPr lang="en-US" sz="32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pic>
        <p:nvPicPr>
          <p:cNvPr id="44" name="صورة 7">
            <a:hlinkClick r:id="rId6"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088800" y="2132856"/>
            <a:ext cx="10014400" cy="23042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من </a:t>
            </a: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هي أم المؤمنين التي صلى رسول الله </a:t>
            </a:r>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ﷺ</a:t>
            </a:r>
            <a:r>
              <a:rPr lang="ar-MA" sz="6000" b="1" dirty="0" smtClean="0">
                <a:solidFill>
                  <a:schemeClr val="tx1">
                    <a:lumMod val="65000"/>
                    <a:lumOff val="35000"/>
                  </a:schemeClr>
                </a:solidFill>
                <a:latin typeface="Aldhabi" panose="01000000000000000000" pitchFamily="2" charset="-78"/>
                <a:ea typeface="GE SS Unique Bold" panose="020A0503020102020204" pitchFamily="18" charset="-78"/>
                <a:cs typeface="Aldhabi" panose="01000000000000000000" pitchFamily="2" charset="-78"/>
              </a:rPr>
              <a:t> </a:t>
            </a:r>
            <a:r>
              <a:rPr lang="ar-M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عليها صلاة الجنازة </a:t>
            </a:r>
            <a:r>
              <a:rPr lang="ar-SA"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405864765"/>
      </p:ext>
    </p:extLst>
  </p:cSld>
  <p:clrMapOvr>
    <a:masterClrMapping/>
  </p:clrMapOvr>
  <p:transition spd="med" advClick="0">
    <p:circl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100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anim calcmode="lin" valueType="num">
                                      <p:cBhvr>
                                        <p:cTn id="10" dur="500" fill="hold"/>
                                        <p:tgtEl>
                                          <p:spTgt spid="41"/>
                                        </p:tgtEl>
                                        <p:attrNameLst>
                                          <p:attrName>ppt_x</p:attrName>
                                        </p:attrNameLst>
                                      </p:cBhvr>
                                      <p:tavLst>
                                        <p:tav tm="0">
                                          <p:val>
                                            <p:fltVal val="0.5"/>
                                          </p:val>
                                        </p:tav>
                                        <p:tav tm="100000">
                                          <p:val>
                                            <p:strVal val="#ppt_x"/>
                                          </p:val>
                                        </p:tav>
                                      </p:tavLst>
                                    </p:anim>
                                    <p:anim calcmode="lin" valueType="num">
                                      <p:cBhvr>
                                        <p:cTn id="11" dur="500" fill="hold"/>
                                        <p:tgtEl>
                                          <p:spTgt spid="41"/>
                                        </p:tgtEl>
                                        <p:attrNameLst>
                                          <p:attrName>ppt_y</p:attrName>
                                        </p:attrNameLst>
                                      </p:cBhvr>
                                      <p:tavLst>
                                        <p:tav tm="0">
                                          <p:val>
                                            <p:fltVal val="0.5"/>
                                          </p:val>
                                        </p:tav>
                                        <p:tav tm="100000">
                                          <p:val>
                                            <p:strVal val="#ppt_y"/>
                                          </p:val>
                                        </p:tav>
                                      </p:tavLst>
                                    </p:anim>
                                  </p:childTnLst>
                                </p:cTn>
                              </p:par>
                            </p:childTnLst>
                          </p:cTn>
                        </p:par>
                        <p:par>
                          <p:cTn id="12" fill="hold">
                            <p:stCondLst>
                              <p:cond delay="1500"/>
                            </p:stCondLst>
                            <p:childTnLst>
                              <p:par>
                                <p:cTn id="13" presetID="53" presetClass="entr" presetSubtype="52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p:cTn id="15" dur="500" fill="hold"/>
                                        <p:tgtEl>
                                          <p:spTgt spid="40"/>
                                        </p:tgtEl>
                                        <p:attrNameLst>
                                          <p:attrName>ppt_w</p:attrName>
                                        </p:attrNameLst>
                                      </p:cBhvr>
                                      <p:tavLst>
                                        <p:tav tm="0">
                                          <p:val>
                                            <p:fltVal val="0"/>
                                          </p:val>
                                        </p:tav>
                                        <p:tav tm="100000">
                                          <p:val>
                                            <p:strVal val="#ppt_w"/>
                                          </p:val>
                                        </p:tav>
                                      </p:tavLst>
                                    </p:anim>
                                    <p:anim calcmode="lin" valueType="num">
                                      <p:cBhvr>
                                        <p:cTn id="16" dur="500" fill="hold"/>
                                        <p:tgtEl>
                                          <p:spTgt spid="40"/>
                                        </p:tgtEl>
                                        <p:attrNameLst>
                                          <p:attrName>ppt_h</p:attrName>
                                        </p:attrNameLst>
                                      </p:cBhvr>
                                      <p:tavLst>
                                        <p:tav tm="0">
                                          <p:val>
                                            <p:fltVal val="0"/>
                                          </p:val>
                                        </p:tav>
                                        <p:tav tm="100000">
                                          <p:val>
                                            <p:strVal val="#ppt_h"/>
                                          </p:val>
                                        </p:tav>
                                      </p:tavLst>
                                    </p:anim>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fltVal val="0.5"/>
                                          </p:val>
                                        </p:tav>
                                        <p:tav tm="100000">
                                          <p:val>
                                            <p:strVal val="#ppt_x"/>
                                          </p:val>
                                        </p:tav>
                                      </p:tavLst>
                                    </p:anim>
                                    <p:anim calcmode="lin" valueType="num">
                                      <p:cBhvr>
                                        <p:cTn id="19" dur="500" fill="hold"/>
                                        <p:tgtEl>
                                          <p:spTgt spid="40"/>
                                        </p:tgtEl>
                                        <p:attrNameLst>
                                          <p:attrName>ppt_y</p:attrName>
                                        </p:attrNameLst>
                                      </p:cBhvr>
                                      <p:tavLst>
                                        <p:tav tm="0">
                                          <p:val>
                                            <p:fltVal val="0.5"/>
                                          </p:val>
                                        </p:tav>
                                        <p:tav tm="100000">
                                          <p:val>
                                            <p:strVal val="#ppt_y"/>
                                          </p:val>
                                        </p:tav>
                                      </p:tavLst>
                                    </p:anim>
                                  </p:childTnLst>
                                </p:cTn>
                              </p:par>
                            </p:childTnLst>
                          </p:cTn>
                        </p:par>
                        <p:par>
                          <p:cTn id="20" fill="hold">
                            <p:stCondLst>
                              <p:cond delay="2000"/>
                            </p:stCondLst>
                            <p:childTnLst>
                              <p:par>
                                <p:cTn id="21" presetID="53" presetClass="entr" presetSubtype="528"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fltVal val="0.5"/>
                                          </p:val>
                                        </p:tav>
                                        <p:tav tm="100000">
                                          <p:val>
                                            <p:strVal val="#ppt_x"/>
                                          </p:val>
                                        </p:tav>
                                      </p:tavLst>
                                    </p:anim>
                                    <p:anim calcmode="lin" valueType="num">
                                      <p:cBhvr>
                                        <p:cTn id="27"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0"/>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0"/>
                                        </p:tgtEl>
                                        <p:attrNameLst>
                                          <p:attrName>fillcolor</p:attrName>
                                        </p:attrNameLst>
                                      </p:cBhvr>
                                      <p:to>
                                        <a:srgbClr val="CCFF33"/>
                                      </p:to>
                                    </p:animClr>
                                    <p:set>
                                      <p:cBhvr>
                                        <p:cTn id="33" dur="500" fill="hold"/>
                                        <p:tgtEl>
                                          <p:spTgt spid="40"/>
                                        </p:tgtEl>
                                        <p:attrNameLst>
                                          <p:attrName>fill.type</p:attrName>
                                        </p:attrNameLst>
                                      </p:cBhvr>
                                      <p:to>
                                        <p:strVal val="solid"/>
                                      </p:to>
                                    </p:set>
                                    <p:set>
                                      <p:cBhvr>
                                        <p:cTn id="34" dur="500" fill="hold"/>
                                        <p:tgtEl>
                                          <p:spTgt spid="40"/>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3" name="right.wav"/>
                                        </p:tgtEl>
                                      </p:cMediaNode>
                                    </p:audio>
                                  </p:subTnLst>
                                </p:cTn>
                              </p:par>
                              <p:par>
                                <p:cTn id="35" presetID="32" presetClass="emph" presetSubtype="0" repeatCount="indefinite" fill="hold" grpId="1" nodeType="withEffect">
                                  <p:stCondLst>
                                    <p:cond delay="0"/>
                                  </p:stCondLst>
                                  <p:childTnLst>
                                    <p:animRot by="120000">
                                      <p:cBhvr>
                                        <p:cTn id="36" dur="1" fill="hold">
                                          <p:stCondLst>
                                            <p:cond delay="0"/>
                                          </p:stCondLst>
                                        </p:cTn>
                                        <p:tgtEl>
                                          <p:spTgt spid="40"/>
                                        </p:tgtEl>
                                        <p:attrNameLst>
                                          <p:attrName>r</p:attrName>
                                        </p:attrNameLst>
                                      </p:cBhvr>
                                    </p:animRot>
                                    <p:animRot by="-240000">
                                      <p:cBhvr>
                                        <p:cTn id="37" dur="2" fill="hold">
                                          <p:stCondLst>
                                            <p:cond delay="100"/>
                                          </p:stCondLst>
                                        </p:cTn>
                                        <p:tgtEl>
                                          <p:spTgt spid="40"/>
                                        </p:tgtEl>
                                        <p:attrNameLst>
                                          <p:attrName>r</p:attrName>
                                        </p:attrNameLst>
                                      </p:cBhvr>
                                    </p:animRot>
                                    <p:animRot by="240000">
                                      <p:cBhvr>
                                        <p:cTn id="38" dur="2" fill="hold">
                                          <p:stCondLst>
                                            <p:cond delay="199"/>
                                          </p:stCondLst>
                                        </p:cTn>
                                        <p:tgtEl>
                                          <p:spTgt spid="40"/>
                                        </p:tgtEl>
                                        <p:attrNameLst>
                                          <p:attrName>r</p:attrName>
                                        </p:attrNameLst>
                                      </p:cBhvr>
                                    </p:animRot>
                                    <p:animRot by="-240000">
                                      <p:cBhvr>
                                        <p:cTn id="39" dur="2" fill="hold">
                                          <p:stCondLst>
                                            <p:cond delay="299"/>
                                          </p:stCondLst>
                                        </p:cTn>
                                        <p:tgtEl>
                                          <p:spTgt spid="40"/>
                                        </p:tgtEl>
                                        <p:attrNameLst>
                                          <p:attrName>r</p:attrName>
                                        </p:attrNameLst>
                                      </p:cBhvr>
                                    </p:animRot>
                                    <p:animRot by="120000">
                                      <p:cBhvr>
                                        <p:cTn id="40" dur="2" fill="hold">
                                          <p:stCondLst>
                                            <p:cond delay="499"/>
                                          </p:stCondLst>
                                        </p:cTn>
                                        <p:tgtEl>
                                          <p:spTgt spid="40"/>
                                        </p:tgtEl>
                                        <p:attrNameLst>
                                          <p:attrName>r</p:attrName>
                                        </p:attrNameLst>
                                      </p:cBhvr>
                                    </p:animRot>
                                  </p:childTnLst>
                                </p:cTn>
                              </p:par>
                            </p:childTnLst>
                          </p:cTn>
                        </p:par>
                      </p:childTnLst>
                    </p:cTn>
                  </p:par>
                </p:childTnLst>
              </p:cTn>
              <p:nextCondLst>
                <p:cond evt="onClick" delay="0">
                  <p:tgtEl>
                    <p:spTgt spid="40"/>
                  </p:tgtEl>
                </p:cond>
              </p:nextCondLst>
            </p:seq>
            <p:seq concurrent="1" nextAc="seek">
              <p:cTn id="41" restart="whenNotActive" fill="hold" evtFilter="cancelBubble" nodeType="interactiveSeq">
                <p:stCondLst>
                  <p:cond evt="onClick" delay="0">
                    <p:tgtEl>
                      <p:spTgt spid="41"/>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1000"/>
                                  </p:stCondLst>
                                  <p:childTnLst>
                                    <p:animClr clrSpc="rgb" dir="cw">
                                      <p:cBhvr>
                                        <p:cTn id="45" dur="500" fill="hold"/>
                                        <p:tgtEl>
                                          <p:spTgt spid="41"/>
                                        </p:tgtEl>
                                        <p:attrNameLst>
                                          <p:attrName>fillcolor</p:attrName>
                                        </p:attrNameLst>
                                      </p:cBhvr>
                                      <p:to>
                                        <a:srgbClr val="FF6699"/>
                                      </p:to>
                                    </p:animClr>
                                    <p:set>
                                      <p:cBhvr>
                                        <p:cTn id="46" dur="500" fill="hold"/>
                                        <p:tgtEl>
                                          <p:spTgt spid="41"/>
                                        </p:tgtEl>
                                        <p:attrNameLst>
                                          <p:attrName>fill.type</p:attrName>
                                        </p:attrNameLst>
                                      </p:cBhvr>
                                      <p:to>
                                        <p:strVal val="solid"/>
                                      </p:to>
                                    </p:set>
                                    <p:set>
                                      <p:cBhvr>
                                        <p:cTn id="47" dur="500" fill="hold"/>
                                        <p:tgtEl>
                                          <p:spTgt spid="41"/>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Wrong.wav"/>
                                        </p:tgtEl>
                                      </p:cMediaNode>
                                    </p:audio>
                                  </p:subTnLst>
                                </p:cTn>
                              </p:par>
                            </p:childTnLst>
                          </p:cTn>
                        </p:par>
                      </p:childTnLst>
                    </p:cTn>
                  </p:par>
                </p:childTnLst>
              </p:cTn>
              <p:nextCondLst>
                <p:cond evt="onClick" delay="0">
                  <p:tgtEl>
                    <p:spTgt spid="41"/>
                  </p:tgtEl>
                </p:cond>
              </p:nextCondLst>
            </p:seq>
            <p:seq concurrent="1" nextAc="seek">
              <p:cTn id="48" restart="whenNotActive" fill="hold" evtFilter="cancelBubble" nodeType="interactiveSeq">
                <p:stCondLst>
                  <p:cond evt="onClick" delay="0">
                    <p:tgtEl>
                      <p:spTgt spid="42"/>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42"/>
                                        </p:tgtEl>
                                        <p:attrNameLst>
                                          <p:attrName>fillcolor</p:attrName>
                                        </p:attrNameLst>
                                      </p:cBhvr>
                                      <p:to>
                                        <a:srgbClr val="FF6699"/>
                                      </p:to>
                                    </p:animClr>
                                    <p:set>
                                      <p:cBhvr>
                                        <p:cTn id="53" dur="500" fill="hold"/>
                                        <p:tgtEl>
                                          <p:spTgt spid="42"/>
                                        </p:tgtEl>
                                        <p:attrNameLst>
                                          <p:attrName>fill.type</p:attrName>
                                        </p:attrNameLst>
                                      </p:cBhvr>
                                      <p:to>
                                        <p:strVal val="solid"/>
                                      </p:to>
                                    </p:set>
                                    <p:set>
                                      <p:cBhvr>
                                        <p:cTn id="54" dur="500" fill="hold"/>
                                        <p:tgtEl>
                                          <p:spTgt spid="42"/>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Wrong.wav"/>
                                        </p:tgtEl>
                                      </p:cMediaNode>
                                    </p:audio>
                                  </p:subTnLst>
                                </p:cTn>
                              </p:par>
                            </p:childTnLst>
                          </p:cTn>
                        </p:par>
                      </p:childTnLst>
                    </p:cTn>
                  </p:par>
                </p:childTnLst>
              </p:cTn>
              <p:nextCondLst>
                <p:cond evt="onClick" delay="0">
                  <p:tgtEl>
                    <p:spTgt spid="42"/>
                  </p:tgtEl>
                </p:cond>
              </p:nextCondLst>
            </p:seq>
          </p:childTnLst>
        </p:cTn>
      </p:par>
    </p:tnLst>
    <p:bldLst>
      <p:bldP spid="40" grpId="0" animBg="1"/>
      <p:bldP spid="40" grpId="1" animBg="1"/>
      <p:bldP spid="41" grpId="0" animBg="1"/>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solidFill>
            <a:srgbClr val="339933"/>
          </a:solidFill>
        </p:spPr>
      </p:pic>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24048" y="1376880"/>
            <a:ext cx="11343904" cy="3132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7200" b="1" dirty="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rPr>
              <a:t>يا سلام...كم هي غنية هذه اللغة!</a:t>
            </a:r>
            <a:endParaRPr lang="fr-FR" sz="7200" b="1" dirty="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a:r>
              <a:rPr lang="ar-MA" sz="48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كل فريق يرسم على ورقته الخطين، و في كل جهة يكتب أكبر قدر من الكلمات المشتقة (مثلا رَفَعَ : رافعة، مرفع، رفيع،...)</a:t>
            </a:r>
          </a:p>
        </p:txBody>
      </p:sp>
      <p:cxnSp>
        <p:nvCxnSpPr>
          <p:cNvPr id="3" name="Connecteur droit 2"/>
          <p:cNvCxnSpPr/>
          <p:nvPr/>
        </p:nvCxnSpPr>
        <p:spPr>
          <a:xfrm>
            <a:off x="6096000" y="4653136"/>
            <a:ext cx="0" cy="1944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3900000" y="5661248"/>
            <a:ext cx="43920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268954" y="4587952"/>
            <a:ext cx="1483230" cy="10732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دفع</a:t>
            </a:r>
            <a:endParaRPr lang="fr-FR" sz="6000" b="1" dirty="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8" name="Rectangle 17"/>
          <p:cNvSpPr/>
          <p:nvPr/>
        </p:nvSpPr>
        <p:spPr>
          <a:xfrm>
            <a:off x="4252730" y="4731968"/>
            <a:ext cx="1483230" cy="10732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سَلَكَ</a:t>
            </a:r>
            <a:endParaRPr lang="fr-FR" sz="6000" b="1" dirty="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19" name="Rectangle 18"/>
          <p:cNvSpPr/>
          <p:nvPr/>
        </p:nvSpPr>
        <p:spPr>
          <a:xfrm>
            <a:off x="4252730" y="5668072"/>
            <a:ext cx="1483230" cy="10732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كتب</a:t>
            </a:r>
            <a:endParaRPr lang="fr-FR" sz="6000" b="1" dirty="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
        <p:nvSpPr>
          <p:cNvPr id="20" name="Rectangle 19"/>
          <p:cNvSpPr/>
          <p:nvPr/>
        </p:nvSpPr>
        <p:spPr>
          <a:xfrm>
            <a:off x="6268954" y="5668072"/>
            <a:ext cx="1483230" cy="10732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6000" b="1" dirty="0" smtClean="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غَرَفَ</a:t>
            </a:r>
            <a:endParaRPr lang="fr-FR" sz="6000" b="1" dirty="0">
              <a:solidFill>
                <a:schemeClr val="accent1">
                  <a:lumMod val="50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962015069"/>
      </p:ext>
    </p:extLst>
  </p:cSld>
  <p:clrMapOvr>
    <a:masterClrMapping/>
  </p:clrMapOvr>
  <p:transition spd="med" advClick="0">
    <p:circl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solidFill>
            <a:srgbClr val="339933"/>
          </a:solidFill>
        </p:spPr>
      </p:pic>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088800" y="1672649"/>
            <a:ext cx="10014400" cy="453650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7200" b="1" dirty="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rPr>
              <a:t>قشة الشرب و الورقة</a:t>
            </a:r>
          </a:p>
          <a:p>
            <a:pPr algn="ct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يحاول الطفل أن يحمل الورقة باستعمال قشة الشرب من مكان إلى آخر.</a:t>
            </a:r>
          </a:p>
          <a:p>
            <a:pPr algn="ctr"/>
            <a:r>
              <a:rPr lang="ar-MA" sz="60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يمكن أن نزيد في التحدي بأن ينقلها طفل للآخر</a:t>
            </a:r>
            <a:endParaRPr lang="fr-FR" sz="60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211542897"/>
      </p:ext>
    </p:extLst>
  </p:cSld>
  <p:clrMapOvr>
    <a:masterClrMapping/>
  </p:clrMapOvr>
  <p:transition spd="med" advClick="0">
    <p:circl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solidFill>
            <a:srgbClr val="339933"/>
          </a:solidFill>
        </p:spPr>
      </p:pic>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1088800" y="1700808"/>
            <a:ext cx="10014400" cy="46805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7200" b="1" dirty="0" smtClean="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rPr>
              <a:t>المنشفة</a:t>
            </a:r>
            <a:endParaRPr lang="fr-FR" sz="6000" b="1" dirty="0" smtClean="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endParaRPr>
          </a:p>
          <a:p>
            <a:pPr algn="ctr"/>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ضع المنشفة على الأرض واطلب من اللاعبين الوقوف عليها. تأكد من قلب المنشفة دون الخروج عنها أو لمس الأرض خارج القماش. يمكنك جعل التحدي أكثر صعوبة عن طريق إضافة المزيد من الأشخاص أو استخدام ورقة أصغر.</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1327869181"/>
      </p:ext>
    </p:extLst>
  </p:cSld>
  <p:clrMapOvr>
    <a:masterClrMapping/>
  </p:clrMapOvr>
  <p:transition spd="med" advClick="0">
    <p:circl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5" name="صورة 21">
            <a:extLst>
              <a:ext uri="{FF2B5EF4-FFF2-40B4-BE49-F238E27FC236}">
                <a16:creationId xmlns:a16="http://schemas.microsoft.com/office/drawing/2014/main" id="{415764BD-EDF1-49AB-9BAE-29E59A0DEB15}"/>
              </a:ext>
            </a:extLst>
          </p:cNvPr>
          <p:cNvPicPr>
            <a:picLocks noChangeAspect="1"/>
          </p:cNvPicPr>
          <p:nvPr/>
        </p:nvPicPr>
        <p:blipFill>
          <a:blip r:embed="rId3" cstate="screen">
            <a:duotone>
              <a:schemeClr val="accent6">
                <a:shade val="45000"/>
                <a:satMod val="135000"/>
              </a:schemeClr>
              <a:prstClr val="white"/>
            </a:duotone>
            <a:alphaModFix/>
            <a:extLst>
              <a:ext uri="{28A0092B-C50C-407E-A947-70E740481C1C}">
                <a14:useLocalDpi xmlns:a14="http://schemas.microsoft.com/office/drawing/2010/main"/>
              </a:ext>
            </a:extLst>
          </a:blip>
          <a:srcRect b="53716"/>
          <a:stretch>
            <a:fillRect/>
          </a:stretch>
        </p:blipFill>
        <p:spPr>
          <a:xfrm>
            <a:off x="0" y="1"/>
            <a:ext cx="12192000" cy="2822702"/>
          </a:xfrm>
          <a:custGeom>
            <a:avLst/>
            <a:gdLst>
              <a:gd name="connsiteX0" fmla="*/ 0 w 12192000"/>
              <a:gd name="connsiteY0" fmla="*/ 0 h 2822702"/>
              <a:gd name="connsiteX1" fmla="*/ 12192000 w 12192000"/>
              <a:gd name="connsiteY1" fmla="*/ 0 h 2822702"/>
              <a:gd name="connsiteX2" fmla="*/ 12192000 w 12192000"/>
              <a:gd name="connsiteY2" fmla="*/ 2818484 h 2822702"/>
              <a:gd name="connsiteX3" fmla="*/ 12164498 w 12192000"/>
              <a:gd name="connsiteY3" fmla="*/ 2747759 h 2822702"/>
              <a:gd name="connsiteX4" fmla="*/ 6096820 w 12192000"/>
              <a:gd name="connsiteY4" fmla="*/ 476672 h 2822702"/>
              <a:gd name="connsiteX5" fmla="*/ 29142 w 12192000"/>
              <a:gd name="connsiteY5" fmla="*/ 2747759 h 2822702"/>
              <a:gd name="connsiteX6" fmla="*/ 0 w 12192000"/>
              <a:gd name="connsiteY6" fmla="*/ 2822702 h 282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822702">
                <a:moveTo>
                  <a:pt x="0" y="0"/>
                </a:moveTo>
                <a:lnTo>
                  <a:pt x="12192000" y="0"/>
                </a:lnTo>
                <a:lnTo>
                  <a:pt x="12192000" y="2818484"/>
                </a:lnTo>
                <a:lnTo>
                  <a:pt x="12164498" y="2747759"/>
                </a:lnTo>
                <a:cubicBezTo>
                  <a:pt x="11586977" y="1451653"/>
                  <a:pt x="9089828" y="476672"/>
                  <a:pt x="6096820" y="476672"/>
                </a:cubicBezTo>
                <a:cubicBezTo>
                  <a:pt x="3103813" y="476672"/>
                  <a:pt x="606664" y="1451653"/>
                  <a:pt x="29142" y="2747759"/>
                </a:cubicBezTo>
                <a:lnTo>
                  <a:pt x="0" y="2822702"/>
                </a:lnTo>
                <a:close/>
              </a:path>
            </a:pathLst>
          </a:custGeom>
          <a:solidFill>
            <a:srgbClr val="339933"/>
          </a:solidFill>
        </p:spPr>
      </p:pic>
      <p:sp>
        <p:nvSpPr>
          <p:cNvPr id="38" name="شكل حر: شكل 37">
            <a:extLst>
              <a:ext uri="{FF2B5EF4-FFF2-40B4-BE49-F238E27FC236}">
                <a16:creationId xmlns:a16="http://schemas.microsoft.com/office/drawing/2014/main" id="{CF5441FC-6E07-4831-A6BD-621AD457F6E4}"/>
              </a:ext>
            </a:extLst>
          </p:cNvPr>
          <p:cNvSpPr/>
          <p:nvPr/>
        </p:nvSpPr>
        <p:spPr>
          <a:xfrm>
            <a:off x="0" y="476673"/>
            <a:ext cx="12192000" cy="2562999"/>
          </a:xfrm>
          <a:custGeom>
            <a:avLst/>
            <a:gdLst>
              <a:gd name="connsiteX0" fmla="*/ 6096001 w 12192000"/>
              <a:gd name="connsiteY0" fmla="*/ 0 h 2562999"/>
              <a:gd name="connsiteX1" fmla="*/ 12126727 w 12192000"/>
              <a:gd name="connsiteY1" fmla="*/ 1047673 h 2562999"/>
              <a:gd name="connsiteX2" fmla="*/ 12192000 w 12192000"/>
              <a:gd name="connsiteY2" fmla="*/ 1082778 h 2562999"/>
              <a:gd name="connsiteX3" fmla="*/ 12192000 w 12192000"/>
              <a:gd name="connsiteY3" fmla="*/ 2562998 h 2562999"/>
              <a:gd name="connsiteX4" fmla="*/ 12085399 w 12192000"/>
              <a:gd name="connsiteY4" fmla="*/ 2348784 h 2562999"/>
              <a:gd name="connsiteX5" fmla="*/ 6096001 w 12192000"/>
              <a:gd name="connsiteY5" fmla="*/ 72008 h 2562999"/>
              <a:gd name="connsiteX6" fmla="*/ 106602 w 12192000"/>
              <a:gd name="connsiteY6" fmla="*/ 2348784 h 2562999"/>
              <a:gd name="connsiteX7" fmla="*/ 0 w 12192000"/>
              <a:gd name="connsiteY7" fmla="*/ 2562999 h 2562999"/>
              <a:gd name="connsiteX8" fmla="*/ 0 w 12192000"/>
              <a:gd name="connsiteY8" fmla="*/ 1082778 h 2562999"/>
              <a:gd name="connsiteX9" fmla="*/ 65274 w 12192000"/>
              <a:gd name="connsiteY9" fmla="*/ 1047673 h 2562999"/>
              <a:gd name="connsiteX10" fmla="*/ 6096001 w 12192000"/>
              <a:gd name="connsiteY10" fmla="*/ 0 h 2562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562999">
                <a:moveTo>
                  <a:pt x="6096001" y="0"/>
                </a:moveTo>
                <a:cubicBezTo>
                  <a:pt x="8606413" y="0"/>
                  <a:pt x="10819751" y="415582"/>
                  <a:pt x="12126727" y="1047673"/>
                </a:cubicBezTo>
                <a:lnTo>
                  <a:pt x="12192000" y="1082778"/>
                </a:lnTo>
                <a:lnTo>
                  <a:pt x="12192000" y="2562998"/>
                </a:lnTo>
                <a:lnTo>
                  <a:pt x="12085399" y="2348784"/>
                </a:lnTo>
                <a:cubicBezTo>
                  <a:pt x="11291375" y="1029736"/>
                  <a:pt x="8910150" y="72008"/>
                  <a:pt x="6096001" y="72008"/>
                </a:cubicBezTo>
                <a:cubicBezTo>
                  <a:pt x="3281851" y="72008"/>
                  <a:pt x="900626" y="1029736"/>
                  <a:pt x="106602" y="2348784"/>
                </a:cubicBezTo>
                <a:lnTo>
                  <a:pt x="0" y="2562999"/>
                </a:lnTo>
                <a:lnTo>
                  <a:pt x="0" y="1082778"/>
                </a:lnTo>
                <a:lnTo>
                  <a:pt x="65274" y="1047673"/>
                </a:lnTo>
                <a:cubicBezTo>
                  <a:pt x="1372250" y="415582"/>
                  <a:pt x="3585587" y="0"/>
                  <a:pt x="6096001" y="0"/>
                </a:cubicBezTo>
                <a:close/>
              </a:path>
            </a:pathLst>
          </a:custGeom>
          <a:solidFill>
            <a:schemeClr val="bg1"/>
          </a:solidFill>
          <a:ln>
            <a:noFill/>
          </a:ln>
          <a:effectLst>
            <a:outerShdw blurRad="50800" dist="38100" dir="5400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1" anchor="ctr">
            <a:noAutofit/>
          </a:bodyPr>
          <a:lstStyle/>
          <a:p>
            <a:pPr algn="ctr"/>
            <a:endParaRPr lang="ar-SA"/>
          </a:p>
        </p:txBody>
      </p:sp>
      <p:pic>
        <p:nvPicPr>
          <p:cNvPr id="44" name="صورة 7">
            <a:hlinkClick r:id="rId4" action="ppaction://hlinksldjump"/>
            <a:extLst>
              <a:ext uri="{FF2B5EF4-FFF2-40B4-BE49-F238E27FC236}">
                <a16:creationId xmlns:a16="http://schemas.microsoft.com/office/drawing/2014/main" id="{4D3E3EE0-6935-454E-855F-7E49A51F5D1C}"/>
              </a:ext>
            </a:extLst>
          </p:cNvPr>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a:off x="11462970" y="6209153"/>
            <a:ext cx="686990" cy="627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856096" y="1700808"/>
            <a:ext cx="10479808" cy="48965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sz="7200" b="1" dirty="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rPr>
              <a:t>العقدة </a:t>
            </a:r>
            <a:r>
              <a:rPr lang="ar-MA" sz="7200" b="1" dirty="0" smtClean="0">
                <a:solidFill>
                  <a:srgbClr val="00B050"/>
                </a:solidFill>
                <a:latin typeface="Traditional Arabic" panose="02020603050405020304" pitchFamily="18" charset="-78"/>
                <a:ea typeface="GE SS Unique Bold" panose="020A0503020102020204" pitchFamily="18" charset="-78"/>
                <a:cs typeface="Traditional Arabic" panose="02020603050405020304" pitchFamily="18" charset="-78"/>
              </a:rPr>
              <a:t>البشرية</a:t>
            </a:r>
          </a:p>
          <a:p>
            <a:pPr algn="ctr"/>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يقف أعضاء الفريق في دائرة ويمد كل عضو يديه للإمساك بيدي شخصين آخرين على الجانب الآخر.</a:t>
            </a:r>
          </a:p>
          <a:p>
            <a:pPr algn="ctr"/>
            <a:r>
              <a:rPr lang="ar-MA" sz="4400" b="1" dirty="0" smtClean="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ويتمثل </a:t>
            </a:r>
            <a:r>
              <a:rPr lang="ar-MA"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rPr>
              <a:t>التحدي في هذه اللعبة في فك العقدة عن طريق حركة الأعضاء واللف والدوران، مع الحفاظ على تماسك الأيدي وعدم إطلاقها.</a:t>
            </a:r>
            <a:endParaRPr lang="fr-FR" sz="4400" b="1" dirty="0">
              <a:solidFill>
                <a:schemeClr val="tx1">
                  <a:lumMod val="65000"/>
                  <a:lumOff val="35000"/>
                </a:schemeClr>
              </a:solidFill>
              <a:latin typeface="Traditional Arabic" panose="02020603050405020304" pitchFamily="18" charset="-78"/>
              <a:ea typeface="GE SS Unique Bold" panose="020A0503020102020204" pitchFamily="18" charset="-78"/>
              <a:cs typeface="Traditional Arabic" panose="02020603050405020304" pitchFamily="18" charset="-78"/>
            </a:endParaRPr>
          </a:p>
        </p:txBody>
      </p:sp>
    </p:spTree>
    <p:extLst>
      <p:ext uri="{BB962C8B-B14F-4D97-AF65-F5344CB8AC3E}">
        <p14:creationId xmlns:p14="http://schemas.microsoft.com/office/powerpoint/2010/main" val="3101428307"/>
      </p:ext>
    </p:extLst>
  </p:cSld>
  <p:clrMapOvr>
    <a:masterClrMapping/>
  </p:clrMapOvr>
  <p:transition spd="med" advClick="0">
    <p:circle/>
  </p:transition>
  <p:timing>
    <p:tnLst>
      <p:par>
        <p:cTn id="1" dur="indefinite" restart="never" nodeType="tmRoot"/>
      </p:par>
    </p:tnLst>
  </p:timing>
</p:sld>
</file>

<file path=ppt/theme/theme1.xml><?xml version="1.0" encoding="utf-8"?>
<a:theme xmlns:a="http://schemas.openxmlformats.org/drawingml/2006/main" name="تصميم افتراضي">
  <a:themeElements>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تصميم افتراضي">
  <a:themeElements>
    <a:clrScheme name="1_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1742</TotalTime>
  <Words>518</Words>
  <Application>Microsoft Office PowerPoint</Application>
  <PresentationFormat>Grand écran</PresentationFormat>
  <Paragraphs>127</Paragraphs>
  <Slides>22</Slides>
  <Notes>22</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22</vt:i4>
      </vt:variant>
    </vt:vector>
  </HeadingPairs>
  <TitlesOfParts>
    <vt:vector size="30" baseType="lpstr">
      <vt:lpstr>Aldhabi</vt:lpstr>
      <vt:lpstr>Arial</vt:lpstr>
      <vt:lpstr>Calibri</vt:lpstr>
      <vt:lpstr>El Messiri</vt:lpstr>
      <vt:lpstr>GE SS Unique Bold</vt:lpstr>
      <vt:lpstr>Traditional Arabic</vt:lpstr>
      <vt:lpstr>تصميم افتراضي</vt:lpstr>
      <vt:lpstr>1_تصميم افتراضي</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Abo Omer</dc:creator>
  <cp:lastModifiedBy>ZOULGAMI Brahim</cp:lastModifiedBy>
  <cp:revision>153</cp:revision>
  <dcterms:created xsi:type="dcterms:W3CDTF">2006-06-24T13:40:35Z</dcterms:created>
  <dcterms:modified xsi:type="dcterms:W3CDTF">2024-10-07T14:28:19Z</dcterms:modified>
</cp:coreProperties>
</file>