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4" r:id="rId2"/>
    <p:sldId id="259" r:id="rId3"/>
    <p:sldId id="258" r:id="rId4"/>
    <p:sldId id="260" r:id="rId5"/>
    <p:sldId id="261" r:id="rId6"/>
    <p:sldId id="262" r:id="rId7"/>
    <p:sldId id="263" r:id="rId8"/>
    <p:sldId id="264" r:id="rId9"/>
    <p:sldId id="265" r:id="rId10"/>
    <p:sldId id="266"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5"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7E2"/>
    <a:srgbClr val="39BBFF"/>
    <a:srgbClr val="FFCC0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100" d="100"/>
          <a:sy n="100" d="100"/>
        </p:scale>
        <p:origin x="912"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AEBB50-6E96-4746-BB14-453B7757C902}" type="datetimeFigureOut">
              <a:rPr lang="fr-FR" smtClean="0"/>
              <a:t>05/02/2025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B8103B-58A6-42EB-AD3E-1ABC9C465BFC}" type="slidenum">
              <a:rPr lang="fr-FR" smtClean="0"/>
              <a:t>‹N°›</a:t>
            </a:fld>
            <a:endParaRPr lang="fr-FR"/>
          </a:p>
        </p:txBody>
      </p:sp>
    </p:spTree>
    <p:extLst>
      <p:ext uri="{BB962C8B-B14F-4D97-AF65-F5344CB8AC3E}">
        <p14:creationId xmlns:p14="http://schemas.microsoft.com/office/powerpoint/2010/main" val="1210993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2</a:t>
            </a:fld>
            <a:endParaRPr lang="ar-SA"/>
          </a:p>
        </p:txBody>
      </p:sp>
    </p:spTree>
    <p:extLst>
      <p:ext uri="{BB962C8B-B14F-4D97-AF65-F5344CB8AC3E}">
        <p14:creationId xmlns:p14="http://schemas.microsoft.com/office/powerpoint/2010/main" val="2108438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05/02/2025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904047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05/02/2025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329255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7F386C39-9616-4BB6-961B-7412197FA072}" type="datetimeFigureOut">
              <a:rPr lang="fr-FR" smtClean="0"/>
              <a:t>05/02/2025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523603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F386C39-9616-4BB6-961B-7412197FA072}" type="datetimeFigureOut">
              <a:rPr lang="fr-FR" smtClean="0"/>
              <a:t>05/02/2025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755722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F386C39-9616-4BB6-961B-7412197FA072}" type="datetimeFigureOut">
              <a:rPr lang="fr-FR" smtClean="0"/>
              <a:t>05/02/2025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245015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F386C39-9616-4BB6-961B-7412197FA072}" type="datetimeFigureOut">
              <a:rPr lang="fr-FR" smtClean="0"/>
              <a:t>05/02/2025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1999025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F386C39-9616-4BB6-961B-7412197FA072}" type="datetimeFigureOut">
              <a:rPr lang="fr-FR" smtClean="0"/>
              <a:t>05/02/2025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302251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F386C39-9616-4BB6-961B-7412197FA072}" type="datetimeFigureOut">
              <a:rPr lang="fr-FR" smtClean="0"/>
              <a:t>05/02/2025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1328091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F386C39-9616-4BB6-961B-7412197FA072}" type="datetimeFigureOut">
              <a:rPr lang="fr-FR" smtClean="0"/>
              <a:t>05/02/2025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52869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05/02/2025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3916115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05/02/2025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1764843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386C39-9616-4BB6-961B-7412197FA072}" type="datetimeFigureOut">
              <a:rPr lang="fr-FR" smtClean="0"/>
              <a:t>05/02/2025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CC6CF4-D924-4CBD-ACFF-240B0D058458}" type="slidenum">
              <a:rPr lang="fr-FR" smtClean="0"/>
              <a:t>‹N°›</a:t>
            </a:fld>
            <a:endParaRPr lang="fr-FR"/>
          </a:p>
        </p:txBody>
      </p:sp>
    </p:spTree>
    <p:extLst>
      <p:ext uri="{BB962C8B-B14F-4D97-AF65-F5344CB8AC3E}">
        <p14:creationId xmlns:p14="http://schemas.microsoft.com/office/powerpoint/2010/main" val="4203176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5.xml"/><Relationship Id="rId13" Type="http://schemas.openxmlformats.org/officeDocument/2006/relationships/slide" Target="slide21.xml"/><Relationship Id="rId18" Type="http://schemas.openxmlformats.org/officeDocument/2006/relationships/slide" Target="slide6.xml"/><Relationship Id="rId3" Type="http://schemas.openxmlformats.org/officeDocument/2006/relationships/image" Target="../media/image2.png"/><Relationship Id="rId21" Type="http://schemas.openxmlformats.org/officeDocument/2006/relationships/slide" Target="slide9.xml"/><Relationship Id="rId7" Type="http://schemas.openxmlformats.org/officeDocument/2006/relationships/slide" Target="slide14.xml"/><Relationship Id="rId12" Type="http://schemas.openxmlformats.org/officeDocument/2006/relationships/slide" Target="slide20.xml"/><Relationship Id="rId17" Type="http://schemas.openxmlformats.org/officeDocument/2006/relationships/slide" Target="slide5.xml"/><Relationship Id="rId2" Type="http://schemas.openxmlformats.org/officeDocument/2006/relationships/notesSlide" Target="../notesSlides/notesSlide1.xml"/><Relationship Id="rId16" Type="http://schemas.openxmlformats.org/officeDocument/2006/relationships/slide" Target="slide4.xml"/><Relationship Id="rId20" Type="http://schemas.openxmlformats.org/officeDocument/2006/relationships/slide" Target="slide8.xml"/><Relationship Id="rId1" Type="http://schemas.openxmlformats.org/officeDocument/2006/relationships/slideLayout" Target="../slideLayouts/slideLayout7.xml"/><Relationship Id="rId6" Type="http://schemas.openxmlformats.org/officeDocument/2006/relationships/slide" Target="slide13.xml"/><Relationship Id="rId11" Type="http://schemas.openxmlformats.org/officeDocument/2006/relationships/slide" Target="slide18.xml"/><Relationship Id="rId5" Type="http://schemas.openxmlformats.org/officeDocument/2006/relationships/slide" Target="slide12.xml"/><Relationship Id="rId15" Type="http://schemas.openxmlformats.org/officeDocument/2006/relationships/slide" Target="slide3.xml"/><Relationship Id="rId23" Type="http://schemas.openxmlformats.org/officeDocument/2006/relationships/slide" Target="slide19.xml"/><Relationship Id="rId10" Type="http://schemas.openxmlformats.org/officeDocument/2006/relationships/slide" Target="slide17.xml"/><Relationship Id="rId19" Type="http://schemas.openxmlformats.org/officeDocument/2006/relationships/slide" Target="slide7.xml"/><Relationship Id="rId4" Type="http://schemas.openxmlformats.org/officeDocument/2006/relationships/slide" Target="slide11.xml"/><Relationship Id="rId9" Type="http://schemas.openxmlformats.org/officeDocument/2006/relationships/slide" Target="slide16.xml"/><Relationship Id="rId14" Type="http://schemas.openxmlformats.org/officeDocument/2006/relationships/slide" Target="slide22.xml"/><Relationship Id="rId22" Type="http://schemas.openxmlformats.org/officeDocument/2006/relationships/slide" Target="slide10.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4.png"/><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slide" Target="slide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548615" y="-300558"/>
            <a:ext cx="13289230" cy="7459116"/>
          </a:xfrm>
          <a:prstGeom prst="rect">
            <a:avLst/>
          </a:prstGeom>
        </p:spPr>
      </p:pic>
    </p:spTree>
    <p:extLst>
      <p:ext uri="{BB962C8B-B14F-4D97-AF65-F5344CB8AC3E}">
        <p14:creationId xmlns:p14="http://schemas.microsoft.com/office/powerpoint/2010/main" val="678630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à coins arrondis 24"/>
          <p:cNvSpPr/>
          <p:nvPr/>
        </p:nvSpPr>
        <p:spPr>
          <a:xfrm>
            <a:off x="1418641" y="1127439"/>
            <a:ext cx="9333595" cy="4346310"/>
          </a:xfrm>
          <a:prstGeom prst="roundRect">
            <a:avLst/>
          </a:prstGeom>
          <a:gradFill flip="none" rotWithShape="1">
            <a:gsLst>
              <a:gs pos="0">
                <a:schemeClr val="bg1">
                  <a:alpha val="0"/>
                </a:schemeClr>
              </a:gs>
              <a:gs pos="50000">
                <a:srgbClr val="FFFFFF"/>
              </a:gs>
              <a:gs pos="100000">
                <a:schemeClr val="accent3">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 name="Image 40"/>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flipV="1">
            <a:off x="0" y="5377394"/>
            <a:ext cx="12192000" cy="1480606"/>
          </a:xfrm>
          <a:prstGeom prst="rect">
            <a:avLst/>
          </a:prstGeom>
        </p:spPr>
      </p:pic>
      <p:sp>
        <p:nvSpPr>
          <p:cNvPr id="49" name="Oval 4">
            <a:hlinkClick r:id="rId4" action="ppaction://hlinksldjump"/>
          </p:cNvPr>
          <p:cNvSpPr>
            <a:spLocks noChangeArrowheads="1"/>
          </p:cNvSpPr>
          <p:nvPr/>
        </p:nvSpPr>
        <p:spPr bwMode="auto">
          <a:xfrm>
            <a:off x="3930663" y="2302768"/>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9</a:t>
            </a:r>
            <a:endParaRPr lang="en-US" sz="3600" b="1" dirty="0">
              <a:solidFill>
                <a:schemeClr val="bg1"/>
              </a:solidFill>
            </a:endParaRPr>
          </a:p>
        </p:txBody>
      </p:sp>
      <p:sp>
        <p:nvSpPr>
          <p:cNvPr id="50" name="Oval 5">
            <a:hlinkClick r:id="rId5" action="ppaction://hlinksldjump"/>
          </p:cNvPr>
          <p:cNvSpPr>
            <a:spLocks noChangeArrowheads="1"/>
          </p:cNvSpPr>
          <p:nvPr/>
        </p:nvSpPr>
        <p:spPr bwMode="auto">
          <a:xfrm>
            <a:off x="2171061" y="2299756"/>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10</a:t>
            </a:r>
            <a:endParaRPr lang="en-US" sz="3600" b="1" dirty="0">
              <a:solidFill>
                <a:schemeClr val="bg1"/>
              </a:solidFill>
            </a:endParaRPr>
          </a:p>
        </p:txBody>
      </p:sp>
      <p:sp>
        <p:nvSpPr>
          <p:cNvPr id="51" name="Oval 6">
            <a:hlinkClick r:id="rId6" action="ppaction://hlinksldjump"/>
          </p:cNvPr>
          <p:cNvSpPr>
            <a:spLocks noChangeArrowheads="1"/>
          </p:cNvSpPr>
          <p:nvPr/>
        </p:nvSpPr>
        <p:spPr bwMode="auto">
          <a:xfrm>
            <a:off x="9093210" y="3432437"/>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11</a:t>
            </a:r>
            <a:endParaRPr lang="en-US" sz="3600" b="1" dirty="0">
              <a:solidFill>
                <a:schemeClr val="bg1"/>
              </a:solidFill>
            </a:endParaRPr>
          </a:p>
        </p:txBody>
      </p:sp>
      <p:sp>
        <p:nvSpPr>
          <p:cNvPr id="52" name="Oval 7">
            <a:hlinkClick r:id="rId7" action="ppaction://hlinksldjump"/>
          </p:cNvPr>
          <p:cNvSpPr>
            <a:spLocks noChangeArrowheads="1"/>
          </p:cNvSpPr>
          <p:nvPr/>
        </p:nvSpPr>
        <p:spPr bwMode="auto">
          <a:xfrm>
            <a:off x="7324605" y="3460635"/>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12</a:t>
            </a:r>
            <a:endParaRPr lang="en-US" sz="3600" b="1" dirty="0">
              <a:solidFill>
                <a:schemeClr val="bg1"/>
              </a:solidFill>
            </a:endParaRPr>
          </a:p>
        </p:txBody>
      </p:sp>
      <p:sp>
        <p:nvSpPr>
          <p:cNvPr id="54" name="Oval 4">
            <a:hlinkClick r:id="rId8" action="ppaction://hlinksldjump"/>
          </p:cNvPr>
          <p:cNvSpPr>
            <a:spLocks noChangeArrowheads="1"/>
          </p:cNvSpPr>
          <p:nvPr/>
        </p:nvSpPr>
        <p:spPr bwMode="auto">
          <a:xfrm>
            <a:off x="5556000" y="3447221"/>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13</a:t>
            </a:r>
            <a:endParaRPr lang="en-US" sz="3600" b="1" dirty="0">
              <a:solidFill>
                <a:schemeClr val="bg1"/>
              </a:solidFill>
            </a:endParaRPr>
          </a:p>
        </p:txBody>
      </p:sp>
      <p:sp>
        <p:nvSpPr>
          <p:cNvPr id="55" name="Oval 5">
            <a:hlinkClick r:id="rId9" action="ppaction://hlinksldjump"/>
          </p:cNvPr>
          <p:cNvSpPr>
            <a:spLocks noChangeArrowheads="1"/>
          </p:cNvSpPr>
          <p:nvPr/>
        </p:nvSpPr>
        <p:spPr bwMode="auto">
          <a:xfrm>
            <a:off x="3930663" y="3432437"/>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14</a:t>
            </a:r>
            <a:endParaRPr lang="en-US" sz="3600" b="1" dirty="0">
              <a:solidFill>
                <a:schemeClr val="bg1"/>
              </a:solidFill>
            </a:endParaRPr>
          </a:p>
        </p:txBody>
      </p:sp>
      <p:sp>
        <p:nvSpPr>
          <p:cNvPr id="56" name="Oval 6">
            <a:hlinkClick r:id="rId10" action="ppaction://hlinksldjump"/>
          </p:cNvPr>
          <p:cNvSpPr>
            <a:spLocks noChangeArrowheads="1"/>
          </p:cNvSpPr>
          <p:nvPr/>
        </p:nvSpPr>
        <p:spPr bwMode="auto">
          <a:xfrm>
            <a:off x="2179648" y="3449398"/>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15</a:t>
            </a:r>
            <a:endParaRPr lang="en-US" sz="3600" b="1" dirty="0">
              <a:solidFill>
                <a:schemeClr val="bg1"/>
              </a:solidFill>
            </a:endParaRPr>
          </a:p>
        </p:txBody>
      </p:sp>
      <p:sp>
        <p:nvSpPr>
          <p:cNvPr id="57" name="Oval 7">
            <a:hlinkClick r:id="rId11" action="ppaction://hlinksldjump"/>
          </p:cNvPr>
          <p:cNvSpPr>
            <a:spLocks noChangeArrowheads="1"/>
          </p:cNvSpPr>
          <p:nvPr/>
        </p:nvSpPr>
        <p:spPr bwMode="auto">
          <a:xfrm>
            <a:off x="9093210" y="4587833"/>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a:solidFill>
                  <a:schemeClr val="bg1"/>
                </a:solidFill>
              </a:rPr>
              <a:t>16</a:t>
            </a:r>
            <a:endParaRPr lang="en-US" sz="4400" b="1" dirty="0">
              <a:solidFill>
                <a:schemeClr val="bg1"/>
              </a:solidFill>
            </a:endParaRPr>
          </a:p>
        </p:txBody>
      </p:sp>
      <p:sp>
        <p:nvSpPr>
          <p:cNvPr id="60" name="Oval 5">
            <a:hlinkClick r:id="rId12" action="ppaction://hlinksldjump"/>
          </p:cNvPr>
          <p:cNvSpPr>
            <a:spLocks noChangeArrowheads="1"/>
          </p:cNvSpPr>
          <p:nvPr/>
        </p:nvSpPr>
        <p:spPr bwMode="auto">
          <a:xfrm>
            <a:off x="5556000" y="4602617"/>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smtClean="0">
                <a:solidFill>
                  <a:schemeClr val="bg1"/>
                </a:solidFill>
              </a:rPr>
              <a:t>18</a:t>
            </a:r>
            <a:endParaRPr lang="en-US" sz="4400" b="1" dirty="0">
              <a:solidFill>
                <a:schemeClr val="bg1"/>
              </a:solidFill>
            </a:endParaRPr>
          </a:p>
        </p:txBody>
      </p:sp>
      <p:sp>
        <p:nvSpPr>
          <p:cNvPr id="61" name="Oval 6">
            <a:hlinkClick r:id="rId13" action="ppaction://hlinksldjump"/>
          </p:cNvPr>
          <p:cNvSpPr>
            <a:spLocks noChangeArrowheads="1"/>
          </p:cNvSpPr>
          <p:nvPr/>
        </p:nvSpPr>
        <p:spPr bwMode="auto">
          <a:xfrm>
            <a:off x="3930663" y="4596509"/>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smtClean="0">
                <a:solidFill>
                  <a:schemeClr val="bg1"/>
                </a:solidFill>
              </a:rPr>
              <a:t>1	9</a:t>
            </a:r>
            <a:endParaRPr lang="en-US" sz="4400" b="1" dirty="0">
              <a:solidFill>
                <a:schemeClr val="bg1"/>
              </a:solidFill>
            </a:endParaRPr>
          </a:p>
        </p:txBody>
      </p:sp>
      <p:sp>
        <p:nvSpPr>
          <p:cNvPr id="62" name="Oval 7">
            <a:hlinkClick r:id="rId14" action="ppaction://hlinksldjump"/>
          </p:cNvPr>
          <p:cNvSpPr>
            <a:spLocks noChangeArrowheads="1"/>
          </p:cNvSpPr>
          <p:nvPr/>
        </p:nvSpPr>
        <p:spPr bwMode="auto">
          <a:xfrm>
            <a:off x="2179648" y="4592678"/>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smtClean="0">
                <a:solidFill>
                  <a:schemeClr val="bg1"/>
                </a:solidFill>
              </a:rPr>
              <a:t>20</a:t>
            </a:r>
            <a:endParaRPr lang="en-US" sz="3600" b="1" dirty="0">
              <a:solidFill>
                <a:schemeClr val="bg1"/>
              </a:solidFill>
            </a:endParaRPr>
          </a:p>
        </p:txBody>
      </p:sp>
      <p:sp>
        <p:nvSpPr>
          <p:cNvPr id="9" name="Rectangle à coins arrondis 8"/>
          <p:cNvSpPr/>
          <p:nvPr/>
        </p:nvSpPr>
        <p:spPr>
          <a:xfrm>
            <a:off x="3714639" y="202591"/>
            <a:ext cx="4741601" cy="849452"/>
          </a:xfrm>
          <a:prstGeom prst="roundRect">
            <a:avLst/>
          </a:prstGeom>
          <a:solidFill>
            <a:schemeClr val="tx2">
              <a:lumMod val="85000"/>
              <a:lumOff val="15000"/>
            </a:schemeClr>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800" dirty="0" smtClean="0">
                <a:latin typeface="El Messiri" pitchFamily="2" charset="-78"/>
                <a:cs typeface="El Messiri" pitchFamily="2" charset="-78"/>
              </a:rPr>
              <a:t>مسابقة</a:t>
            </a:r>
            <a:r>
              <a:rPr lang="ar-MA" sz="4000" dirty="0" smtClean="0">
                <a:latin typeface="El Messiri" pitchFamily="2" charset="-78"/>
                <a:cs typeface="El Messiri" pitchFamily="2" charset="-78"/>
              </a:rPr>
              <a:t> </a:t>
            </a:r>
            <a:r>
              <a:rPr lang="ar-MA" sz="4800" dirty="0" smtClean="0">
                <a:solidFill>
                  <a:schemeClr val="accent1">
                    <a:lumMod val="20000"/>
                    <a:lumOff val="80000"/>
                  </a:schemeClr>
                </a:solidFill>
                <a:latin typeface="El Messiri" pitchFamily="2" charset="-78"/>
                <a:cs typeface="El Messiri" pitchFamily="2" charset="-78"/>
              </a:rPr>
              <a:t>عهد القدس</a:t>
            </a:r>
            <a:endParaRPr lang="ar-MA" sz="4000" dirty="0">
              <a:solidFill>
                <a:schemeClr val="accent1">
                  <a:lumMod val="20000"/>
                  <a:lumOff val="80000"/>
                </a:schemeClr>
              </a:solidFill>
              <a:latin typeface="El Messiri" pitchFamily="2" charset="-78"/>
              <a:cs typeface="El Messiri" pitchFamily="2" charset="-78"/>
            </a:endParaRPr>
          </a:p>
        </p:txBody>
      </p:sp>
      <p:sp>
        <p:nvSpPr>
          <p:cNvPr id="34820" name="Oval 4">
            <a:hlinkClick r:id="rId15" action="ppaction://hlinksldjump"/>
          </p:cNvPr>
          <p:cNvSpPr>
            <a:spLocks noChangeArrowheads="1"/>
          </p:cNvSpPr>
          <p:nvPr/>
        </p:nvSpPr>
        <p:spPr bwMode="auto">
          <a:xfrm>
            <a:off x="9075204"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1</a:t>
            </a:r>
            <a:endParaRPr lang="en-US" sz="3600" b="1" dirty="0">
              <a:solidFill>
                <a:schemeClr val="bg1"/>
              </a:solidFill>
            </a:endParaRPr>
          </a:p>
        </p:txBody>
      </p:sp>
      <p:sp>
        <p:nvSpPr>
          <p:cNvPr id="34821" name="Oval 5">
            <a:hlinkClick r:id="rId16" action="ppaction://hlinksldjump"/>
          </p:cNvPr>
          <p:cNvSpPr>
            <a:spLocks noChangeArrowheads="1"/>
          </p:cNvSpPr>
          <p:nvPr/>
        </p:nvSpPr>
        <p:spPr bwMode="auto">
          <a:xfrm>
            <a:off x="7315602"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smtClean="0">
                <a:solidFill>
                  <a:schemeClr val="bg1"/>
                </a:solidFill>
              </a:rPr>
              <a:t>2</a:t>
            </a:r>
            <a:endParaRPr lang="en-US" sz="3600" b="1" dirty="0">
              <a:solidFill>
                <a:schemeClr val="bg1"/>
              </a:solidFill>
            </a:endParaRPr>
          </a:p>
        </p:txBody>
      </p:sp>
      <p:sp>
        <p:nvSpPr>
          <p:cNvPr id="34822" name="Oval 6">
            <a:hlinkClick r:id="rId17" action="ppaction://hlinksldjump"/>
          </p:cNvPr>
          <p:cNvSpPr>
            <a:spLocks noChangeArrowheads="1"/>
          </p:cNvSpPr>
          <p:nvPr/>
        </p:nvSpPr>
        <p:spPr bwMode="auto">
          <a:xfrm>
            <a:off x="5556000"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3</a:t>
            </a:r>
            <a:endParaRPr lang="en-US" sz="3600" b="1" dirty="0">
              <a:solidFill>
                <a:schemeClr val="bg1"/>
              </a:solidFill>
            </a:endParaRPr>
          </a:p>
        </p:txBody>
      </p:sp>
      <p:sp>
        <p:nvSpPr>
          <p:cNvPr id="34823" name="Oval 7">
            <a:hlinkClick r:id="rId18" action="ppaction://hlinksldjump"/>
          </p:cNvPr>
          <p:cNvSpPr>
            <a:spLocks noChangeArrowheads="1"/>
          </p:cNvSpPr>
          <p:nvPr/>
        </p:nvSpPr>
        <p:spPr bwMode="auto">
          <a:xfrm>
            <a:off x="3930663"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4</a:t>
            </a:r>
            <a:endParaRPr lang="en-US" sz="3600" b="1" dirty="0">
              <a:solidFill>
                <a:schemeClr val="bg1"/>
              </a:solidFill>
            </a:endParaRPr>
          </a:p>
        </p:txBody>
      </p:sp>
      <p:sp>
        <p:nvSpPr>
          <p:cNvPr id="44" name="Oval 4">
            <a:hlinkClick r:id="rId19" action="ppaction://hlinksldjump"/>
          </p:cNvPr>
          <p:cNvSpPr>
            <a:spLocks noChangeArrowheads="1"/>
          </p:cNvSpPr>
          <p:nvPr/>
        </p:nvSpPr>
        <p:spPr bwMode="auto">
          <a:xfrm>
            <a:off x="2171061"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5</a:t>
            </a:r>
            <a:endParaRPr lang="en-US" sz="3600" b="1" dirty="0">
              <a:solidFill>
                <a:schemeClr val="bg1"/>
              </a:solidFill>
            </a:endParaRPr>
          </a:p>
        </p:txBody>
      </p:sp>
      <p:sp>
        <p:nvSpPr>
          <p:cNvPr id="45" name="Oval 5">
            <a:hlinkClick r:id="rId20" action="ppaction://hlinksldjump"/>
          </p:cNvPr>
          <p:cNvSpPr>
            <a:spLocks noChangeArrowheads="1"/>
          </p:cNvSpPr>
          <p:nvPr/>
        </p:nvSpPr>
        <p:spPr bwMode="auto">
          <a:xfrm>
            <a:off x="9075204" y="2311872"/>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6</a:t>
            </a:r>
            <a:endParaRPr lang="en-US" sz="3600" b="1" dirty="0">
              <a:solidFill>
                <a:schemeClr val="bg1"/>
              </a:solidFill>
            </a:endParaRPr>
          </a:p>
        </p:txBody>
      </p:sp>
      <p:sp>
        <p:nvSpPr>
          <p:cNvPr id="46" name="Oval 6">
            <a:hlinkClick r:id="rId21" action="ppaction://hlinksldjump"/>
          </p:cNvPr>
          <p:cNvSpPr>
            <a:spLocks noChangeArrowheads="1"/>
          </p:cNvSpPr>
          <p:nvPr/>
        </p:nvSpPr>
        <p:spPr bwMode="auto">
          <a:xfrm>
            <a:off x="7315602" y="2311872"/>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7</a:t>
            </a:r>
            <a:endParaRPr lang="en-US" sz="3600" b="1" dirty="0">
              <a:solidFill>
                <a:schemeClr val="bg1"/>
              </a:solidFill>
            </a:endParaRPr>
          </a:p>
        </p:txBody>
      </p:sp>
      <p:sp>
        <p:nvSpPr>
          <p:cNvPr id="47" name="Oval 7">
            <a:hlinkClick r:id="rId22" action="ppaction://hlinksldjump"/>
          </p:cNvPr>
          <p:cNvSpPr>
            <a:spLocks noChangeArrowheads="1"/>
          </p:cNvSpPr>
          <p:nvPr/>
        </p:nvSpPr>
        <p:spPr bwMode="auto">
          <a:xfrm>
            <a:off x="5556000" y="2302768"/>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8</a:t>
            </a:r>
            <a:endParaRPr lang="en-US" sz="3600" b="1" dirty="0">
              <a:solidFill>
                <a:schemeClr val="bg1"/>
              </a:solidFill>
            </a:endParaRPr>
          </a:p>
        </p:txBody>
      </p:sp>
      <p:sp>
        <p:nvSpPr>
          <p:cNvPr id="36" name="Oval 5">
            <a:hlinkClick r:id="rId23" action="ppaction://hlinksldjump"/>
          </p:cNvPr>
          <p:cNvSpPr>
            <a:spLocks noChangeArrowheads="1"/>
          </p:cNvSpPr>
          <p:nvPr/>
        </p:nvSpPr>
        <p:spPr bwMode="auto">
          <a:xfrm>
            <a:off x="7324605" y="4645068"/>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smtClean="0">
                <a:solidFill>
                  <a:schemeClr val="bg1"/>
                </a:solidFill>
              </a:rPr>
              <a:t>17</a:t>
            </a:r>
            <a:endParaRPr lang="en-US" sz="4400" b="1" dirty="0">
              <a:solidFill>
                <a:schemeClr val="bg1"/>
              </a:solidFill>
            </a:endParaRPr>
          </a:p>
        </p:txBody>
      </p:sp>
    </p:spTree>
    <p:extLst>
      <p:ext uri="{BB962C8B-B14F-4D97-AF65-F5344CB8AC3E}">
        <p14:creationId xmlns:p14="http://schemas.microsoft.com/office/powerpoint/2010/main" val="422021077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withEffect">
                                  <p:stCondLst>
                                    <p:cond delay="0"/>
                                  </p:stCondLst>
                                  <p:childTnLst>
                                    <p:set>
                                      <p:cBhvr>
                                        <p:cTn id="6" dur="1" fill="hold">
                                          <p:stCondLst>
                                            <p:cond delay="0"/>
                                          </p:stCondLst>
                                        </p:cTn>
                                        <p:tgtEl>
                                          <p:spTgt spid="34820"/>
                                        </p:tgtEl>
                                        <p:attrNameLst>
                                          <p:attrName>style.visibility</p:attrName>
                                        </p:attrNameLst>
                                      </p:cBhvr>
                                      <p:to>
                                        <p:strVal val="visible"/>
                                      </p:to>
                                    </p:set>
                                    <p:anim calcmode="lin" valueType="num">
                                      <p:cBhvr>
                                        <p:cTn id="7" dur="500" fill="hold"/>
                                        <p:tgtEl>
                                          <p:spTgt spid="34820"/>
                                        </p:tgtEl>
                                        <p:attrNameLst>
                                          <p:attrName>ppt_w</p:attrName>
                                        </p:attrNameLst>
                                      </p:cBhvr>
                                      <p:tavLst>
                                        <p:tav tm="0">
                                          <p:val>
                                            <p:fltVal val="0"/>
                                          </p:val>
                                        </p:tav>
                                        <p:tav tm="100000">
                                          <p:val>
                                            <p:strVal val="#ppt_w"/>
                                          </p:val>
                                        </p:tav>
                                      </p:tavLst>
                                    </p:anim>
                                    <p:anim calcmode="lin" valueType="num">
                                      <p:cBhvr>
                                        <p:cTn id="8" dur="500" fill="hold"/>
                                        <p:tgtEl>
                                          <p:spTgt spid="34820"/>
                                        </p:tgtEl>
                                        <p:attrNameLst>
                                          <p:attrName>ppt_h</p:attrName>
                                        </p:attrNameLst>
                                      </p:cBhvr>
                                      <p:tavLst>
                                        <p:tav tm="0">
                                          <p:val>
                                            <p:fltVal val="0"/>
                                          </p:val>
                                        </p:tav>
                                        <p:tav tm="100000">
                                          <p:val>
                                            <p:strVal val="#ppt_h"/>
                                          </p:val>
                                        </p:tav>
                                      </p:tavLst>
                                    </p:anim>
                                    <p:animEffect transition="in" filter="fade">
                                      <p:cBhvr>
                                        <p:cTn id="9" dur="500"/>
                                        <p:tgtEl>
                                          <p:spTgt spid="34820"/>
                                        </p:tgtEl>
                                      </p:cBhvr>
                                    </p:animEffect>
                                  </p:childTnLst>
                                </p:cTn>
                              </p:par>
                              <p:par>
                                <p:cTn id="10" presetID="53" presetClass="entr" presetSubtype="16" fill="hold" grpId="1" nodeType="withEffect">
                                  <p:stCondLst>
                                    <p:cond delay="0"/>
                                  </p:stCondLst>
                                  <p:childTnLst>
                                    <p:set>
                                      <p:cBhvr>
                                        <p:cTn id="11" dur="1" fill="hold">
                                          <p:stCondLst>
                                            <p:cond delay="0"/>
                                          </p:stCondLst>
                                        </p:cTn>
                                        <p:tgtEl>
                                          <p:spTgt spid="34821"/>
                                        </p:tgtEl>
                                        <p:attrNameLst>
                                          <p:attrName>style.visibility</p:attrName>
                                        </p:attrNameLst>
                                      </p:cBhvr>
                                      <p:to>
                                        <p:strVal val="visible"/>
                                      </p:to>
                                    </p:set>
                                    <p:anim calcmode="lin" valueType="num">
                                      <p:cBhvr>
                                        <p:cTn id="12" dur="500" fill="hold"/>
                                        <p:tgtEl>
                                          <p:spTgt spid="34821"/>
                                        </p:tgtEl>
                                        <p:attrNameLst>
                                          <p:attrName>ppt_w</p:attrName>
                                        </p:attrNameLst>
                                      </p:cBhvr>
                                      <p:tavLst>
                                        <p:tav tm="0">
                                          <p:val>
                                            <p:fltVal val="0"/>
                                          </p:val>
                                        </p:tav>
                                        <p:tav tm="100000">
                                          <p:val>
                                            <p:strVal val="#ppt_w"/>
                                          </p:val>
                                        </p:tav>
                                      </p:tavLst>
                                    </p:anim>
                                    <p:anim calcmode="lin" valueType="num">
                                      <p:cBhvr>
                                        <p:cTn id="13" dur="500" fill="hold"/>
                                        <p:tgtEl>
                                          <p:spTgt spid="34821"/>
                                        </p:tgtEl>
                                        <p:attrNameLst>
                                          <p:attrName>ppt_h</p:attrName>
                                        </p:attrNameLst>
                                      </p:cBhvr>
                                      <p:tavLst>
                                        <p:tav tm="0">
                                          <p:val>
                                            <p:fltVal val="0"/>
                                          </p:val>
                                        </p:tav>
                                        <p:tav tm="100000">
                                          <p:val>
                                            <p:strVal val="#ppt_h"/>
                                          </p:val>
                                        </p:tav>
                                      </p:tavLst>
                                    </p:anim>
                                    <p:animEffect transition="in" filter="fade">
                                      <p:cBhvr>
                                        <p:cTn id="14" dur="500"/>
                                        <p:tgtEl>
                                          <p:spTgt spid="34821"/>
                                        </p:tgtEl>
                                      </p:cBhvr>
                                    </p:animEffect>
                                  </p:childTnLst>
                                </p:cTn>
                              </p:par>
                              <p:par>
                                <p:cTn id="15" presetID="53" presetClass="entr" presetSubtype="16" fill="hold" grpId="1" nodeType="withEffect">
                                  <p:stCondLst>
                                    <p:cond delay="0"/>
                                  </p:stCondLst>
                                  <p:childTnLst>
                                    <p:set>
                                      <p:cBhvr>
                                        <p:cTn id="16" dur="1" fill="hold">
                                          <p:stCondLst>
                                            <p:cond delay="0"/>
                                          </p:stCondLst>
                                        </p:cTn>
                                        <p:tgtEl>
                                          <p:spTgt spid="34822"/>
                                        </p:tgtEl>
                                        <p:attrNameLst>
                                          <p:attrName>style.visibility</p:attrName>
                                        </p:attrNameLst>
                                      </p:cBhvr>
                                      <p:to>
                                        <p:strVal val="visible"/>
                                      </p:to>
                                    </p:set>
                                    <p:anim calcmode="lin" valueType="num">
                                      <p:cBhvr>
                                        <p:cTn id="17" dur="500" fill="hold"/>
                                        <p:tgtEl>
                                          <p:spTgt spid="34822"/>
                                        </p:tgtEl>
                                        <p:attrNameLst>
                                          <p:attrName>ppt_w</p:attrName>
                                        </p:attrNameLst>
                                      </p:cBhvr>
                                      <p:tavLst>
                                        <p:tav tm="0">
                                          <p:val>
                                            <p:fltVal val="0"/>
                                          </p:val>
                                        </p:tav>
                                        <p:tav tm="100000">
                                          <p:val>
                                            <p:strVal val="#ppt_w"/>
                                          </p:val>
                                        </p:tav>
                                      </p:tavLst>
                                    </p:anim>
                                    <p:anim calcmode="lin" valueType="num">
                                      <p:cBhvr>
                                        <p:cTn id="18" dur="500" fill="hold"/>
                                        <p:tgtEl>
                                          <p:spTgt spid="34822"/>
                                        </p:tgtEl>
                                        <p:attrNameLst>
                                          <p:attrName>ppt_h</p:attrName>
                                        </p:attrNameLst>
                                      </p:cBhvr>
                                      <p:tavLst>
                                        <p:tav tm="0">
                                          <p:val>
                                            <p:fltVal val="0"/>
                                          </p:val>
                                        </p:tav>
                                        <p:tav tm="100000">
                                          <p:val>
                                            <p:strVal val="#ppt_h"/>
                                          </p:val>
                                        </p:tav>
                                      </p:tavLst>
                                    </p:anim>
                                    <p:animEffect transition="in" filter="fade">
                                      <p:cBhvr>
                                        <p:cTn id="19" dur="500"/>
                                        <p:tgtEl>
                                          <p:spTgt spid="34822"/>
                                        </p:tgtEl>
                                      </p:cBhvr>
                                    </p:animEffect>
                                  </p:childTnLst>
                                </p:cTn>
                              </p:par>
                              <p:par>
                                <p:cTn id="20" presetID="53" presetClass="entr" presetSubtype="16" fill="hold" grpId="1" nodeType="withEffect">
                                  <p:stCondLst>
                                    <p:cond delay="0"/>
                                  </p:stCondLst>
                                  <p:childTnLst>
                                    <p:set>
                                      <p:cBhvr>
                                        <p:cTn id="21" dur="1" fill="hold">
                                          <p:stCondLst>
                                            <p:cond delay="0"/>
                                          </p:stCondLst>
                                        </p:cTn>
                                        <p:tgtEl>
                                          <p:spTgt spid="34823"/>
                                        </p:tgtEl>
                                        <p:attrNameLst>
                                          <p:attrName>style.visibility</p:attrName>
                                        </p:attrNameLst>
                                      </p:cBhvr>
                                      <p:to>
                                        <p:strVal val="visible"/>
                                      </p:to>
                                    </p:set>
                                    <p:anim calcmode="lin" valueType="num">
                                      <p:cBhvr>
                                        <p:cTn id="22" dur="500" fill="hold"/>
                                        <p:tgtEl>
                                          <p:spTgt spid="34823"/>
                                        </p:tgtEl>
                                        <p:attrNameLst>
                                          <p:attrName>ppt_w</p:attrName>
                                        </p:attrNameLst>
                                      </p:cBhvr>
                                      <p:tavLst>
                                        <p:tav tm="0">
                                          <p:val>
                                            <p:fltVal val="0"/>
                                          </p:val>
                                        </p:tav>
                                        <p:tav tm="100000">
                                          <p:val>
                                            <p:strVal val="#ppt_w"/>
                                          </p:val>
                                        </p:tav>
                                      </p:tavLst>
                                    </p:anim>
                                    <p:anim calcmode="lin" valueType="num">
                                      <p:cBhvr>
                                        <p:cTn id="23" dur="500" fill="hold"/>
                                        <p:tgtEl>
                                          <p:spTgt spid="34823"/>
                                        </p:tgtEl>
                                        <p:attrNameLst>
                                          <p:attrName>ppt_h</p:attrName>
                                        </p:attrNameLst>
                                      </p:cBhvr>
                                      <p:tavLst>
                                        <p:tav tm="0">
                                          <p:val>
                                            <p:fltVal val="0"/>
                                          </p:val>
                                        </p:tav>
                                        <p:tav tm="100000">
                                          <p:val>
                                            <p:strVal val="#ppt_h"/>
                                          </p:val>
                                        </p:tav>
                                      </p:tavLst>
                                    </p:anim>
                                    <p:animEffect transition="in" filter="fade">
                                      <p:cBhvr>
                                        <p:cTn id="24" dur="500"/>
                                        <p:tgtEl>
                                          <p:spTgt spid="34823"/>
                                        </p:tgtEl>
                                      </p:cBhvr>
                                    </p:animEffect>
                                  </p:childTnLst>
                                </p:cTn>
                              </p:par>
                              <p:par>
                                <p:cTn id="25" presetID="53" presetClass="entr" presetSubtype="16" fill="hold" grpId="1"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animEffect transition="in" filter="fade">
                                      <p:cBhvr>
                                        <p:cTn id="29" dur="500"/>
                                        <p:tgtEl>
                                          <p:spTgt spid="44"/>
                                        </p:tgtEl>
                                      </p:cBhvr>
                                    </p:animEffect>
                                  </p:childTnLst>
                                </p:cTn>
                              </p:par>
                              <p:par>
                                <p:cTn id="30" presetID="53" presetClass="entr" presetSubtype="16" fill="hold" grpId="1"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par>
                                <p:cTn id="35" presetID="53" presetClass="entr" presetSubtype="16" fill="hold" grpId="1" nodeType="with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ppt_w</p:attrName>
                                        </p:attrNameLst>
                                      </p:cBhvr>
                                      <p:tavLst>
                                        <p:tav tm="0">
                                          <p:val>
                                            <p:fltVal val="0"/>
                                          </p:val>
                                        </p:tav>
                                        <p:tav tm="100000">
                                          <p:val>
                                            <p:strVal val="#ppt_w"/>
                                          </p:val>
                                        </p:tav>
                                      </p:tavLst>
                                    </p:anim>
                                    <p:anim calcmode="lin" valueType="num">
                                      <p:cBhvr>
                                        <p:cTn id="38" dur="500" fill="hold"/>
                                        <p:tgtEl>
                                          <p:spTgt spid="46"/>
                                        </p:tgtEl>
                                        <p:attrNameLst>
                                          <p:attrName>ppt_h</p:attrName>
                                        </p:attrNameLst>
                                      </p:cBhvr>
                                      <p:tavLst>
                                        <p:tav tm="0">
                                          <p:val>
                                            <p:fltVal val="0"/>
                                          </p:val>
                                        </p:tav>
                                        <p:tav tm="100000">
                                          <p:val>
                                            <p:strVal val="#ppt_h"/>
                                          </p:val>
                                        </p:tav>
                                      </p:tavLst>
                                    </p:anim>
                                    <p:animEffect transition="in" filter="fade">
                                      <p:cBhvr>
                                        <p:cTn id="39" dur="500"/>
                                        <p:tgtEl>
                                          <p:spTgt spid="46"/>
                                        </p:tgtEl>
                                      </p:cBhvr>
                                    </p:animEffect>
                                  </p:childTnLst>
                                </p:cTn>
                              </p:par>
                              <p:par>
                                <p:cTn id="40" presetID="53" presetClass="entr" presetSubtype="16" fill="hold" grpId="1" nodeType="with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par>
                                <p:cTn id="45" presetID="53" presetClass="entr" presetSubtype="16" fill="hold" grpId="1"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par>
                                <p:cTn id="50" presetID="53" presetClass="entr" presetSubtype="16" fill="hold" grpId="1" nodeType="with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p:cTn id="52" dur="500" fill="hold"/>
                                        <p:tgtEl>
                                          <p:spTgt spid="50"/>
                                        </p:tgtEl>
                                        <p:attrNameLst>
                                          <p:attrName>ppt_w</p:attrName>
                                        </p:attrNameLst>
                                      </p:cBhvr>
                                      <p:tavLst>
                                        <p:tav tm="0">
                                          <p:val>
                                            <p:fltVal val="0"/>
                                          </p:val>
                                        </p:tav>
                                        <p:tav tm="100000">
                                          <p:val>
                                            <p:strVal val="#ppt_w"/>
                                          </p:val>
                                        </p:tav>
                                      </p:tavLst>
                                    </p:anim>
                                    <p:anim calcmode="lin" valueType="num">
                                      <p:cBhvr>
                                        <p:cTn id="53" dur="500" fill="hold"/>
                                        <p:tgtEl>
                                          <p:spTgt spid="50"/>
                                        </p:tgtEl>
                                        <p:attrNameLst>
                                          <p:attrName>ppt_h</p:attrName>
                                        </p:attrNameLst>
                                      </p:cBhvr>
                                      <p:tavLst>
                                        <p:tav tm="0">
                                          <p:val>
                                            <p:fltVal val="0"/>
                                          </p:val>
                                        </p:tav>
                                        <p:tav tm="100000">
                                          <p:val>
                                            <p:strVal val="#ppt_h"/>
                                          </p:val>
                                        </p:tav>
                                      </p:tavLst>
                                    </p:anim>
                                    <p:animEffect transition="in" filter="fade">
                                      <p:cBhvr>
                                        <p:cTn id="54" dur="500"/>
                                        <p:tgtEl>
                                          <p:spTgt spid="50"/>
                                        </p:tgtEl>
                                      </p:cBhvr>
                                    </p:animEffect>
                                  </p:childTnLst>
                                </p:cTn>
                              </p:par>
                              <p:par>
                                <p:cTn id="55" presetID="53" presetClass="entr" presetSubtype="16" fill="hold" grpId="1" nodeType="with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p:cTn id="57" dur="500" fill="hold"/>
                                        <p:tgtEl>
                                          <p:spTgt spid="51"/>
                                        </p:tgtEl>
                                        <p:attrNameLst>
                                          <p:attrName>ppt_w</p:attrName>
                                        </p:attrNameLst>
                                      </p:cBhvr>
                                      <p:tavLst>
                                        <p:tav tm="0">
                                          <p:val>
                                            <p:fltVal val="0"/>
                                          </p:val>
                                        </p:tav>
                                        <p:tav tm="100000">
                                          <p:val>
                                            <p:strVal val="#ppt_w"/>
                                          </p:val>
                                        </p:tav>
                                      </p:tavLst>
                                    </p:anim>
                                    <p:anim calcmode="lin" valueType="num">
                                      <p:cBhvr>
                                        <p:cTn id="58" dur="500" fill="hold"/>
                                        <p:tgtEl>
                                          <p:spTgt spid="51"/>
                                        </p:tgtEl>
                                        <p:attrNameLst>
                                          <p:attrName>ppt_h</p:attrName>
                                        </p:attrNameLst>
                                      </p:cBhvr>
                                      <p:tavLst>
                                        <p:tav tm="0">
                                          <p:val>
                                            <p:fltVal val="0"/>
                                          </p:val>
                                        </p:tav>
                                        <p:tav tm="100000">
                                          <p:val>
                                            <p:strVal val="#ppt_h"/>
                                          </p:val>
                                        </p:tav>
                                      </p:tavLst>
                                    </p:anim>
                                    <p:animEffect transition="in" filter="fade">
                                      <p:cBhvr>
                                        <p:cTn id="59" dur="500"/>
                                        <p:tgtEl>
                                          <p:spTgt spid="51"/>
                                        </p:tgtEl>
                                      </p:cBhvr>
                                    </p:animEffect>
                                  </p:childTnLst>
                                </p:cTn>
                              </p:par>
                              <p:par>
                                <p:cTn id="60" presetID="53" presetClass="entr" presetSubtype="16" fill="hold" grpId="1" nodeType="withEffect">
                                  <p:stCondLst>
                                    <p:cond delay="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par>
                                <p:cTn id="65" presetID="53" presetClass="entr" presetSubtype="16" fill="hold" grpId="1"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53" presetClass="entr" presetSubtype="16" fill="hold" grpId="1" nodeType="with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p:cTn id="72" dur="500" fill="hold"/>
                                        <p:tgtEl>
                                          <p:spTgt spid="55"/>
                                        </p:tgtEl>
                                        <p:attrNameLst>
                                          <p:attrName>ppt_w</p:attrName>
                                        </p:attrNameLst>
                                      </p:cBhvr>
                                      <p:tavLst>
                                        <p:tav tm="0">
                                          <p:val>
                                            <p:fltVal val="0"/>
                                          </p:val>
                                        </p:tav>
                                        <p:tav tm="100000">
                                          <p:val>
                                            <p:strVal val="#ppt_w"/>
                                          </p:val>
                                        </p:tav>
                                      </p:tavLst>
                                    </p:anim>
                                    <p:anim calcmode="lin" valueType="num">
                                      <p:cBhvr>
                                        <p:cTn id="73" dur="500" fill="hold"/>
                                        <p:tgtEl>
                                          <p:spTgt spid="55"/>
                                        </p:tgtEl>
                                        <p:attrNameLst>
                                          <p:attrName>ppt_h</p:attrName>
                                        </p:attrNameLst>
                                      </p:cBhvr>
                                      <p:tavLst>
                                        <p:tav tm="0">
                                          <p:val>
                                            <p:fltVal val="0"/>
                                          </p:val>
                                        </p:tav>
                                        <p:tav tm="100000">
                                          <p:val>
                                            <p:strVal val="#ppt_h"/>
                                          </p:val>
                                        </p:tav>
                                      </p:tavLst>
                                    </p:anim>
                                    <p:animEffect transition="in" filter="fade">
                                      <p:cBhvr>
                                        <p:cTn id="74" dur="500"/>
                                        <p:tgtEl>
                                          <p:spTgt spid="55"/>
                                        </p:tgtEl>
                                      </p:cBhvr>
                                    </p:animEffect>
                                  </p:childTnLst>
                                </p:cTn>
                              </p:par>
                              <p:par>
                                <p:cTn id="75" presetID="53" presetClass="entr" presetSubtype="16" fill="hold" grpId="1" nodeType="withEffect">
                                  <p:stCondLst>
                                    <p:cond delay="0"/>
                                  </p:stCondLst>
                                  <p:childTnLst>
                                    <p:set>
                                      <p:cBhvr>
                                        <p:cTn id="76" dur="1" fill="hold">
                                          <p:stCondLst>
                                            <p:cond delay="0"/>
                                          </p:stCondLst>
                                        </p:cTn>
                                        <p:tgtEl>
                                          <p:spTgt spid="56"/>
                                        </p:tgtEl>
                                        <p:attrNameLst>
                                          <p:attrName>style.visibility</p:attrName>
                                        </p:attrNameLst>
                                      </p:cBhvr>
                                      <p:to>
                                        <p:strVal val="visible"/>
                                      </p:to>
                                    </p:set>
                                    <p:anim calcmode="lin" valueType="num">
                                      <p:cBhvr>
                                        <p:cTn id="77" dur="500" fill="hold"/>
                                        <p:tgtEl>
                                          <p:spTgt spid="56"/>
                                        </p:tgtEl>
                                        <p:attrNameLst>
                                          <p:attrName>ppt_w</p:attrName>
                                        </p:attrNameLst>
                                      </p:cBhvr>
                                      <p:tavLst>
                                        <p:tav tm="0">
                                          <p:val>
                                            <p:fltVal val="0"/>
                                          </p:val>
                                        </p:tav>
                                        <p:tav tm="100000">
                                          <p:val>
                                            <p:strVal val="#ppt_w"/>
                                          </p:val>
                                        </p:tav>
                                      </p:tavLst>
                                    </p:anim>
                                    <p:anim calcmode="lin" valueType="num">
                                      <p:cBhvr>
                                        <p:cTn id="78" dur="500" fill="hold"/>
                                        <p:tgtEl>
                                          <p:spTgt spid="56"/>
                                        </p:tgtEl>
                                        <p:attrNameLst>
                                          <p:attrName>ppt_h</p:attrName>
                                        </p:attrNameLst>
                                      </p:cBhvr>
                                      <p:tavLst>
                                        <p:tav tm="0">
                                          <p:val>
                                            <p:fltVal val="0"/>
                                          </p:val>
                                        </p:tav>
                                        <p:tav tm="100000">
                                          <p:val>
                                            <p:strVal val="#ppt_h"/>
                                          </p:val>
                                        </p:tav>
                                      </p:tavLst>
                                    </p:anim>
                                    <p:animEffect transition="in" filter="fade">
                                      <p:cBhvr>
                                        <p:cTn id="79" dur="500"/>
                                        <p:tgtEl>
                                          <p:spTgt spid="56"/>
                                        </p:tgtEl>
                                      </p:cBhvr>
                                    </p:animEffect>
                                  </p:childTnLst>
                                </p:cTn>
                              </p:par>
                              <p:par>
                                <p:cTn id="80" presetID="53" presetClass="entr" presetSubtype="16" fill="hold" grpId="1" nodeType="with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p:cTn id="82" dur="500" fill="hold"/>
                                        <p:tgtEl>
                                          <p:spTgt spid="57"/>
                                        </p:tgtEl>
                                        <p:attrNameLst>
                                          <p:attrName>ppt_w</p:attrName>
                                        </p:attrNameLst>
                                      </p:cBhvr>
                                      <p:tavLst>
                                        <p:tav tm="0">
                                          <p:val>
                                            <p:fltVal val="0"/>
                                          </p:val>
                                        </p:tav>
                                        <p:tav tm="100000">
                                          <p:val>
                                            <p:strVal val="#ppt_w"/>
                                          </p:val>
                                        </p:tav>
                                      </p:tavLst>
                                    </p:anim>
                                    <p:anim calcmode="lin" valueType="num">
                                      <p:cBhvr>
                                        <p:cTn id="83" dur="500" fill="hold"/>
                                        <p:tgtEl>
                                          <p:spTgt spid="57"/>
                                        </p:tgtEl>
                                        <p:attrNameLst>
                                          <p:attrName>ppt_h</p:attrName>
                                        </p:attrNameLst>
                                      </p:cBhvr>
                                      <p:tavLst>
                                        <p:tav tm="0">
                                          <p:val>
                                            <p:fltVal val="0"/>
                                          </p:val>
                                        </p:tav>
                                        <p:tav tm="100000">
                                          <p:val>
                                            <p:strVal val="#ppt_h"/>
                                          </p:val>
                                        </p:tav>
                                      </p:tavLst>
                                    </p:anim>
                                    <p:animEffect transition="in" filter="fade">
                                      <p:cBhvr>
                                        <p:cTn id="84" dur="500"/>
                                        <p:tgtEl>
                                          <p:spTgt spid="57"/>
                                        </p:tgtEl>
                                      </p:cBhvr>
                                    </p:animEffect>
                                  </p:childTnLst>
                                </p:cTn>
                              </p:par>
                              <p:par>
                                <p:cTn id="85" presetID="53" presetClass="entr" presetSubtype="16" fill="hold" grpId="1" nodeType="withEffect">
                                  <p:stCondLst>
                                    <p:cond delay="0"/>
                                  </p:stCondLst>
                                  <p:childTnLst>
                                    <p:set>
                                      <p:cBhvr>
                                        <p:cTn id="86" dur="1" fill="hold">
                                          <p:stCondLst>
                                            <p:cond delay="0"/>
                                          </p:stCondLst>
                                        </p:cTn>
                                        <p:tgtEl>
                                          <p:spTgt spid="60"/>
                                        </p:tgtEl>
                                        <p:attrNameLst>
                                          <p:attrName>style.visibility</p:attrName>
                                        </p:attrNameLst>
                                      </p:cBhvr>
                                      <p:to>
                                        <p:strVal val="visible"/>
                                      </p:to>
                                    </p:set>
                                    <p:anim calcmode="lin" valueType="num">
                                      <p:cBhvr>
                                        <p:cTn id="87" dur="500" fill="hold"/>
                                        <p:tgtEl>
                                          <p:spTgt spid="60"/>
                                        </p:tgtEl>
                                        <p:attrNameLst>
                                          <p:attrName>ppt_w</p:attrName>
                                        </p:attrNameLst>
                                      </p:cBhvr>
                                      <p:tavLst>
                                        <p:tav tm="0">
                                          <p:val>
                                            <p:fltVal val="0"/>
                                          </p:val>
                                        </p:tav>
                                        <p:tav tm="100000">
                                          <p:val>
                                            <p:strVal val="#ppt_w"/>
                                          </p:val>
                                        </p:tav>
                                      </p:tavLst>
                                    </p:anim>
                                    <p:anim calcmode="lin" valueType="num">
                                      <p:cBhvr>
                                        <p:cTn id="88" dur="500" fill="hold"/>
                                        <p:tgtEl>
                                          <p:spTgt spid="60"/>
                                        </p:tgtEl>
                                        <p:attrNameLst>
                                          <p:attrName>ppt_h</p:attrName>
                                        </p:attrNameLst>
                                      </p:cBhvr>
                                      <p:tavLst>
                                        <p:tav tm="0">
                                          <p:val>
                                            <p:fltVal val="0"/>
                                          </p:val>
                                        </p:tav>
                                        <p:tav tm="100000">
                                          <p:val>
                                            <p:strVal val="#ppt_h"/>
                                          </p:val>
                                        </p:tav>
                                      </p:tavLst>
                                    </p:anim>
                                    <p:animEffect transition="in" filter="fade">
                                      <p:cBhvr>
                                        <p:cTn id="89" dur="500"/>
                                        <p:tgtEl>
                                          <p:spTgt spid="60"/>
                                        </p:tgtEl>
                                      </p:cBhvr>
                                    </p:animEffect>
                                  </p:childTnLst>
                                </p:cTn>
                              </p:par>
                              <p:par>
                                <p:cTn id="90" presetID="53" presetClass="entr" presetSubtype="16" fill="hold" grpId="1" nodeType="withEffect">
                                  <p:stCondLst>
                                    <p:cond delay="0"/>
                                  </p:stCondLst>
                                  <p:childTnLst>
                                    <p:set>
                                      <p:cBhvr>
                                        <p:cTn id="91" dur="1" fill="hold">
                                          <p:stCondLst>
                                            <p:cond delay="0"/>
                                          </p:stCondLst>
                                        </p:cTn>
                                        <p:tgtEl>
                                          <p:spTgt spid="61"/>
                                        </p:tgtEl>
                                        <p:attrNameLst>
                                          <p:attrName>style.visibility</p:attrName>
                                        </p:attrNameLst>
                                      </p:cBhvr>
                                      <p:to>
                                        <p:strVal val="visible"/>
                                      </p:to>
                                    </p:set>
                                    <p:anim calcmode="lin" valueType="num">
                                      <p:cBhvr>
                                        <p:cTn id="92" dur="500" fill="hold"/>
                                        <p:tgtEl>
                                          <p:spTgt spid="61"/>
                                        </p:tgtEl>
                                        <p:attrNameLst>
                                          <p:attrName>ppt_w</p:attrName>
                                        </p:attrNameLst>
                                      </p:cBhvr>
                                      <p:tavLst>
                                        <p:tav tm="0">
                                          <p:val>
                                            <p:fltVal val="0"/>
                                          </p:val>
                                        </p:tav>
                                        <p:tav tm="100000">
                                          <p:val>
                                            <p:strVal val="#ppt_w"/>
                                          </p:val>
                                        </p:tav>
                                      </p:tavLst>
                                    </p:anim>
                                    <p:anim calcmode="lin" valueType="num">
                                      <p:cBhvr>
                                        <p:cTn id="93" dur="500" fill="hold"/>
                                        <p:tgtEl>
                                          <p:spTgt spid="61"/>
                                        </p:tgtEl>
                                        <p:attrNameLst>
                                          <p:attrName>ppt_h</p:attrName>
                                        </p:attrNameLst>
                                      </p:cBhvr>
                                      <p:tavLst>
                                        <p:tav tm="0">
                                          <p:val>
                                            <p:fltVal val="0"/>
                                          </p:val>
                                        </p:tav>
                                        <p:tav tm="100000">
                                          <p:val>
                                            <p:strVal val="#ppt_h"/>
                                          </p:val>
                                        </p:tav>
                                      </p:tavLst>
                                    </p:anim>
                                    <p:animEffect transition="in" filter="fade">
                                      <p:cBhvr>
                                        <p:cTn id="94" dur="500"/>
                                        <p:tgtEl>
                                          <p:spTgt spid="61"/>
                                        </p:tgtEl>
                                      </p:cBhvr>
                                    </p:animEffect>
                                  </p:childTnLst>
                                </p:cTn>
                              </p:par>
                              <p:par>
                                <p:cTn id="95" presetID="53" presetClass="entr" presetSubtype="16" fill="hold" grpId="1" nodeType="withEffect">
                                  <p:stCondLst>
                                    <p:cond delay="0"/>
                                  </p:stCondLst>
                                  <p:childTnLst>
                                    <p:set>
                                      <p:cBhvr>
                                        <p:cTn id="96" dur="1" fill="hold">
                                          <p:stCondLst>
                                            <p:cond delay="0"/>
                                          </p:stCondLst>
                                        </p:cTn>
                                        <p:tgtEl>
                                          <p:spTgt spid="62"/>
                                        </p:tgtEl>
                                        <p:attrNameLst>
                                          <p:attrName>style.visibility</p:attrName>
                                        </p:attrNameLst>
                                      </p:cBhvr>
                                      <p:to>
                                        <p:strVal val="visible"/>
                                      </p:to>
                                    </p:set>
                                    <p:anim calcmode="lin" valueType="num">
                                      <p:cBhvr>
                                        <p:cTn id="97" dur="500" fill="hold"/>
                                        <p:tgtEl>
                                          <p:spTgt spid="62"/>
                                        </p:tgtEl>
                                        <p:attrNameLst>
                                          <p:attrName>ppt_w</p:attrName>
                                        </p:attrNameLst>
                                      </p:cBhvr>
                                      <p:tavLst>
                                        <p:tav tm="0">
                                          <p:val>
                                            <p:fltVal val="0"/>
                                          </p:val>
                                        </p:tav>
                                        <p:tav tm="100000">
                                          <p:val>
                                            <p:strVal val="#ppt_w"/>
                                          </p:val>
                                        </p:tav>
                                      </p:tavLst>
                                    </p:anim>
                                    <p:anim calcmode="lin" valueType="num">
                                      <p:cBhvr>
                                        <p:cTn id="98" dur="500" fill="hold"/>
                                        <p:tgtEl>
                                          <p:spTgt spid="62"/>
                                        </p:tgtEl>
                                        <p:attrNameLst>
                                          <p:attrName>ppt_h</p:attrName>
                                        </p:attrNameLst>
                                      </p:cBhvr>
                                      <p:tavLst>
                                        <p:tav tm="0">
                                          <p:val>
                                            <p:fltVal val="0"/>
                                          </p:val>
                                        </p:tav>
                                        <p:tav tm="100000">
                                          <p:val>
                                            <p:strVal val="#ppt_h"/>
                                          </p:val>
                                        </p:tav>
                                      </p:tavLst>
                                    </p:anim>
                                    <p:animEffect transition="in" filter="fade">
                                      <p:cBhvr>
                                        <p:cTn id="99" dur="500"/>
                                        <p:tgtEl>
                                          <p:spTgt spid="62"/>
                                        </p:tgtEl>
                                      </p:cBhvr>
                                    </p:animEffect>
                                  </p:childTnLst>
                                </p:cTn>
                              </p:par>
                              <p:par>
                                <p:cTn id="100" presetID="53" presetClass="entr" presetSubtype="16" fill="hold" grpId="1" nodeType="with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500" fill="hold"/>
                                        <p:tgtEl>
                                          <p:spTgt spid="36"/>
                                        </p:tgtEl>
                                        <p:attrNameLst>
                                          <p:attrName>ppt_w</p:attrName>
                                        </p:attrNameLst>
                                      </p:cBhvr>
                                      <p:tavLst>
                                        <p:tav tm="0">
                                          <p:val>
                                            <p:fltVal val="0"/>
                                          </p:val>
                                        </p:tav>
                                        <p:tav tm="100000">
                                          <p:val>
                                            <p:strVal val="#ppt_w"/>
                                          </p:val>
                                        </p:tav>
                                      </p:tavLst>
                                    </p:anim>
                                    <p:anim calcmode="lin" valueType="num">
                                      <p:cBhvr>
                                        <p:cTn id="103" dur="500" fill="hold"/>
                                        <p:tgtEl>
                                          <p:spTgt spid="36"/>
                                        </p:tgtEl>
                                        <p:attrNameLst>
                                          <p:attrName>ppt_h</p:attrName>
                                        </p:attrNameLst>
                                      </p:cBhvr>
                                      <p:tavLst>
                                        <p:tav tm="0">
                                          <p:val>
                                            <p:fltVal val="0"/>
                                          </p:val>
                                        </p:tav>
                                        <p:tav tm="100000">
                                          <p:val>
                                            <p:strVal val="#ppt_h"/>
                                          </p:val>
                                        </p:tav>
                                      </p:tavLst>
                                    </p:anim>
                                    <p:animEffect transition="in" filter="fade">
                                      <p:cBhvr>
                                        <p:cTn id="10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5" restart="whenNotActive" fill="hold" evtFilter="cancelBubble" nodeType="interactiveSeq">
                <p:stCondLst>
                  <p:cond evt="onClick" delay="0">
                    <p:tgtEl>
                      <p:spTgt spid="34820"/>
                    </p:tgtEl>
                  </p:cond>
                </p:stCondLst>
                <p:endSync evt="end" delay="0">
                  <p:rtn val="all"/>
                </p:endSync>
                <p:childTnLst>
                  <p:par>
                    <p:cTn id="106" fill="hold">
                      <p:stCondLst>
                        <p:cond delay="0"/>
                      </p:stCondLst>
                      <p:childTnLst>
                        <p:par>
                          <p:cTn id="107" fill="hold">
                            <p:stCondLst>
                              <p:cond delay="0"/>
                            </p:stCondLst>
                            <p:childTnLst>
                              <p:par>
                                <p:cTn id="108" presetID="53" presetClass="exit" presetSubtype="32" fill="hold" grpId="0" nodeType="clickEffect">
                                  <p:stCondLst>
                                    <p:cond delay="0"/>
                                  </p:stCondLst>
                                  <p:childTnLst>
                                    <p:anim calcmode="lin" valueType="num">
                                      <p:cBhvr>
                                        <p:cTn id="109" dur="500"/>
                                        <p:tgtEl>
                                          <p:spTgt spid="34820"/>
                                        </p:tgtEl>
                                        <p:attrNameLst>
                                          <p:attrName>ppt_w</p:attrName>
                                        </p:attrNameLst>
                                      </p:cBhvr>
                                      <p:tavLst>
                                        <p:tav tm="0">
                                          <p:val>
                                            <p:strVal val="ppt_w"/>
                                          </p:val>
                                        </p:tav>
                                        <p:tav tm="100000">
                                          <p:val>
                                            <p:fltVal val="0"/>
                                          </p:val>
                                        </p:tav>
                                      </p:tavLst>
                                    </p:anim>
                                    <p:anim calcmode="lin" valueType="num">
                                      <p:cBhvr>
                                        <p:cTn id="110" dur="500"/>
                                        <p:tgtEl>
                                          <p:spTgt spid="34820"/>
                                        </p:tgtEl>
                                        <p:attrNameLst>
                                          <p:attrName>ppt_h</p:attrName>
                                        </p:attrNameLst>
                                      </p:cBhvr>
                                      <p:tavLst>
                                        <p:tav tm="0">
                                          <p:val>
                                            <p:strVal val="ppt_h"/>
                                          </p:val>
                                        </p:tav>
                                        <p:tav tm="100000">
                                          <p:val>
                                            <p:fltVal val="0"/>
                                          </p:val>
                                        </p:tav>
                                      </p:tavLst>
                                    </p:anim>
                                    <p:animEffect transition="out" filter="fade">
                                      <p:cBhvr>
                                        <p:cTn id="111" dur="500"/>
                                        <p:tgtEl>
                                          <p:spTgt spid="34820"/>
                                        </p:tgtEl>
                                      </p:cBhvr>
                                    </p:animEffect>
                                    <p:set>
                                      <p:cBhvr>
                                        <p:cTn id="112" dur="1" fill="hold">
                                          <p:stCondLst>
                                            <p:cond delay="499"/>
                                          </p:stCondLst>
                                        </p:cTn>
                                        <p:tgtEl>
                                          <p:spTgt spid="34820"/>
                                        </p:tgtEl>
                                        <p:attrNameLst>
                                          <p:attrName>style.visibility</p:attrName>
                                        </p:attrNameLst>
                                      </p:cBhvr>
                                      <p:to>
                                        <p:strVal val="hidden"/>
                                      </p:to>
                                    </p:set>
                                  </p:childTnLst>
                                </p:cTn>
                              </p:par>
                            </p:childTnLst>
                          </p:cTn>
                        </p:par>
                      </p:childTnLst>
                    </p:cTn>
                  </p:par>
                </p:childTnLst>
              </p:cTn>
              <p:nextCondLst>
                <p:cond evt="onClick" delay="0">
                  <p:tgtEl>
                    <p:spTgt spid="34820"/>
                  </p:tgtEl>
                </p:cond>
              </p:nextCondLst>
            </p:seq>
            <p:seq concurrent="1" nextAc="seek">
              <p:cTn id="113" restart="whenNotActive" fill="hold" evtFilter="cancelBubble" nodeType="interactiveSeq">
                <p:stCondLst>
                  <p:cond evt="onClick" delay="0">
                    <p:tgtEl>
                      <p:spTgt spid="34821"/>
                    </p:tgtEl>
                  </p:cond>
                </p:stCondLst>
                <p:endSync evt="end" delay="0">
                  <p:rtn val="all"/>
                </p:endSync>
                <p:childTnLst>
                  <p:par>
                    <p:cTn id="114" fill="hold">
                      <p:stCondLst>
                        <p:cond delay="0"/>
                      </p:stCondLst>
                      <p:childTnLst>
                        <p:par>
                          <p:cTn id="115" fill="hold">
                            <p:stCondLst>
                              <p:cond delay="0"/>
                            </p:stCondLst>
                            <p:childTnLst>
                              <p:par>
                                <p:cTn id="116" presetID="53" presetClass="exit" presetSubtype="32" fill="hold" grpId="0" nodeType="clickEffect">
                                  <p:stCondLst>
                                    <p:cond delay="0"/>
                                  </p:stCondLst>
                                  <p:childTnLst>
                                    <p:anim calcmode="lin" valueType="num">
                                      <p:cBhvr>
                                        <p:cTn id="117" dur="500"/>
                                        <p:tgtEl>
                                          <p:spTgt spid="34821"/>
                                        </p:tgtEl>
                                        <p:attrNameLst>
                                          <p:attrName>ppt_w</p:attrName>
                                        </p:attrNameLst>
                                      </p:cBhvr>
                                      <p:tavLst>
                                        <p:tav tm="0">
                                          <p:val>
                                            <p:strVal val="ppt_w"/>
                                          </p:val>
                                        </p:tav>
                                        <p:tav tm="100000">
                                          <p:val>
                                            <p:fltVal val="0"/>
                                          </p:val>
                                        </p:tav>
                                      </p:tavLst>
                                    </p:anim>
                                    <p:anim calcmode="lin" valueType="num">
                                      <p:cBhvr>
                                        <p:cTn id="118" dur="500"/>
                                        <p:tgtEl>
                                          <p:spTgt spid="34821"/>
                                        </p:tgtEl>
                                        <p:attrNameLst>
                                          <p:attrName>ppt_h</p:attrName>
                                        </p:attrNameLst>
                                      </p:cBhvr>
                                      <p:tavLst>
                                        <p:tav tm="0">
                                          <p:val>
                                            <p:strVal val="ppt_h"/>
                                          </p:val>
                                        </p:tav>
                                        <p:tav tm="100000">
                                          <p:val>
                                            <p:fltVal val="0"/>
                                          </p:val>
                                        </p:tav>
                                      </p:tavLst>
                                    </p:anim>
                                    <p:animEffect transition="out" filter="fade">
                                      <p:cBhvr>
                                        <p:cTn id="119" dur="500"/>
                                        <p:tgtEl>
                                          <p:spTgt spid="34821"/>
                                        </p:tgtEl>
                                      </p:cBhvr>
                                    </p:animEffect>
                                    <p:set>
                                      <p:cBhvr>
                                        <p:cTn id="120" dur="1" fill="hold">
                                          <p:stCondLst>
                                            <p:cond delay="499"/>
                                          </p:stCondLst>
                                        </p:cTn>
                                        <p:tgtEl>
                                          <p:spTgt spid="34821"/>
                                        </p:tgtEl>
                                        <p:attrNameLst>
                                          <p:attrName>style.visibility</p:attrName>
                                        </p:attrNameLst>
                                      </p:cBhvr>
                                      <p:to>
                                        <p:strVal val="hidden"/>
                                      </p:to>
                                    </p:set>
                                  </p:childTnLst>
                                </p:cTn>
                              </p:par>
                            </p:childTnLst>
                          </p:cTn>
                        </p:par>
                      </p:childTnLst>
                    </p:cTn>
                  </p:par>
                </p:childTnLst>
              </p:cTn>
              <p:nextCondLst>
                <p:cond evt="onClick" delay="0">
                  <p:tgtEl>
                    <p:spTgt spid="34821"/>
                  </p:tgtEl>
                </p:cond>
              </p:nextCondLst>
            </p:seq>
            <p:seq concurrent="1" nextAc="seek">
              <p:cTn id="121" restart="whenNotActive" fill="hold" evtFilter="cancelBubble" nodeType="interactiveSeq">
                <p:stCondLst>
                  <p:cond evt="onClick" delay="0">
                    <p:tgtEl>
                      <p:spTgt spid="34822"/>
                    </p:tgtEl>
                  </p:cond>
                </p:stCondLst>
                <p:endSync evt="end" delay="0">
                  <p:rtn val="all"/>
                </p:endSync>
                <p:childTnLst>
                  <p:par>
                    <p:cTn id="122" fill="hold">
                      <p:stCondLst>
                        <p:cond delay="0"/>
                      </p:stCondLst>
                      <p:childTnLst>
                        <p:par>
                          <p:cTn id="123" fill="hold">
                            <p:stCondLst>
                              <p:cond delay="0"/>
                            </p:stCondLst>
                            <p:childTnLst>
                              <p:par>
                                <p:cTn id="124" presetID="53" presetClass="exit" presetSubtype="32" fill="hold" grpId="0" nodeType="clickEffect">
                                  <p:stCondLst>
                                    <p:cond delay="0"/>
                                  </p:stCondLst>
                                  <p:childTnLst>
                                    <p:anim calcmode="lin" valueType="num">
                                      <p:cBhvr>
                                        <p:cTn id="125" dur="500"/>
                                        <p:tgtEl>
                                          <p:spTgt spid="34822"/>
                                        </p:tgtEl>
                                        <p:attrNameLst>
                                          <p:attrName>ppt_w</p:attrName>
                                        </p:attrNameLst>
                                      </p:cBhvr>
                                      <p:tavLst>
                                        <p:tav tm="0">
                                          <p:val>
                                            <p:strVal val="ppt_w"/>
                                          </p:val>
                                        </p:tav>
                                        <p:tav tm="100000">
                                          <p:val>
                                            <p:fltVal val="0"/>
                                          </p:val>
                                        </p:tav>
                                      </p:tavLst>
                                    </p:anim>
                                    <p:anim calcmode="lin" valueType="num">
                                      <p:cBhvr>
                                        <p:cTn id="126" dur="500"/>
                                        <p:tgtEl>
                                          <p:spTgt spid="34822"/>
                                        </p:tgtEl>
                                        <p:attrNameLst>
                                          <p:attrName>ppt_h</p:attrName>
                                        </p:attrNameLst>
                                      </p:cBhvr>
                                      <p:tavLst>
                                        <p:tav tm="0">
                                          <p:val>
                                            <p:strVal val="ppt_h"/>
                                          </p:val>
                                        </p:tav>
                                        <p:tav tm="100000">
                                          <p:val>
                                            <p:fltVal val="0"/>
                                          </p:val>
                                        </p:tav>
                                      </p:tavLst>
                                    </p:anim>
                                    <p:animEffect transition="out" filter="fade">
                                      <p:cBhvr>
                                        <p:cTn id="127" dur="500"/>
                                        <p:tgtEl>
                                          <p:spTgt spid="34822"/>
                                        </p:tgtEl>
                                      </p:cBhvr>
                                    </p:animEffect>
                                    <p:set>
                                      <p:cBhvr>
                                        <p:cTn id="128" dur="1" fill="hold">
                                          <p:stCondLst>
                                            <p:cond delay="499"/>
                                          </p:stCondLst>
                                        </p:cTn>
                                        <p:tgtEl>
                                          <p:spTgt spid="34822"/>
                                        </p:tgtEl>
                                        <p:attrNameLst>
                                          <p:attrName>style.visibility</p:attrName>
                                        </p:attrNameLst>
                                      </p:cBhvr>
                                      <p:to>
                                        <p:strVal val="hidden"/>
                                      </p:to>
                                    </p:set>
                                  </p:childTnLst>
                                </p:cTn>
                              </p:par>
                            </p:childTnLst>
                          </p:cTn>
                        </p:par>
                      </p:childTnLst>
                    </p:cTn>
                  </p:par>
                </p:childTnLst>
              </p:cTn>
              <p:nextCondLst>
                <p:cond evt="onClick" delay="0">
                  <p:tgtEl>
                    <p:spTgt spid="34822"/>
                  </p:tgtEl>
                </p:cond>
              </p:nextCondLst>
            </p:seq>
            <p:seq concurrent="1" nextAc="seek">
              <p:cTn id="129" restart="whenNotActive" fill="hold" evtFilter="cancelBubble" nodeType="interactiveSeq">
                <p:stCondLst>
                  <p:cond evt="onClick" delay="0">
                    <p:tgtEl>
                      <p:spTgt spid="34823"/>
                    </p:tgtEl>
                  </p:cond>
                </p:stCondLst>
                <p:endSync evt="end" delay="0">
                  <p:rtn val="all"/>
                </p:endSync>
                <p:childTnLst>
                  <p:par>
                    <p:cTn id="130" fill="hold">
                      <p:stCondLst>
                        <p:cond delay="0"/>
                      </p:stCondLst>
                      <p:childTnLst>
                        <p:par>
                          <p:cTn id="131" fill="hold">
                            <p:stCondLst>
                              <p:cond delay="0"/>
                            </p:stCondLst>
                            <p:childTnLst>
                              <p:par>
                                <p:cTn id="132" presetID="53" presetClass="exit" presetSubtype="32" fill="hold" grpId="0" nodeType="clickEffect">
                                  <p:stCondLst>
                                    <p:cond delay="0"/>
                                  </p:stCondLst>
                                  <p:childTnLst>
                                    <p:anim calcmode="lin" valueType="num">
                                      <p:cBhvr>
                                        <p:cTn id="133" dur="500"/>
                                        <p:tgtEl>
                                          <p:spTgt spid="34823"/>
                                        </p:tgtEl>
                                        <p:attrNameLst>
                                          <p:attrName>ppt_w</p:attrName>
                                        </p:attrNameLst>
                                      </p:cBhvr>
                                      <p:tavLst>
                                        <p:tav tm="0">
                                          <p:val>
                                            <p:strVal val="ppt_w"/>
                                          </p:val>
                                        </p:tav>
                                        <p:tav tm="100000">
                                          <p:val>
                                            <p:fltVal val="0"/>
                                          </p:val>
                                        </p:tav>
                                      </p:tavLst>
                                    </p:anim>
                                    <p:anim calcmode="lin" valueType="num">
                                      <p:cBhvr>
                                        <p:cTn id="134" dur="500"/>
                                        <p:tgtEl>
                                          <p:spTgt spid="34823"/>
                                        </p:tgtEl>
                                        <p:attrNameLst>
                                          <p:attrName>ppt_h</p:attrName>
                                        </p:attrNameLst>
                                      </p:cBhvr>
                                      <p:tavLst>
                                        <p:tav tm="0">
                                          <p:val>
                                            <p:strVal val="ppt_h"/>
                                          </p:val>
                                        </p:tav>
                                        <p:tav tm="100000">
                                          <p:val>
                                            <p:fltVal val="0"/>
                                          </p:val>
                                        </p:tav>
                                      </p:tavLst>
                                    </p:anim>
                                    <p:animEffect transition="out" filter="fade">
                                      <p:cBhvr>
                                        <p:cTn id="135" dur="500"/>
                                        <p:tgtEl>
                                          <p:spTgt spid="34823"/>
                                        </p:tgtEl>
                                      </p:cBhvr>
                                    </p:animEffect>
                                    <p:set>
                                      <p:cBhvr>
                                        <p:cTn id="136" dur="1" fill="hold">
                                          <p:stCondLst>
                                            <p:cond delay="499"/>
                                          </p:stCondLst>
                                        </p:cTn>
                                        <p:tgtEl>
                                          <p:spTgt spid="34823"/>
                                        </p:tgtEl>
                                        <p:attrNameLst>
                                          <p:attrName>style.visibility</p:attrName>
                                        </p:attrNameLst>
                                      </p:cBhvr>
                                      <p:to>
                                        <p:strVal val="hidden"/>
                                      </p:to>
                                    </p:set>
                                  </p:childTnLst>
                                </p:cTn>
                              </p:par>
                            </p:childTnLst>
                          </p:cTn>
                        </p:par>
                      </p:childTnLst>
                    </p:cTn>
                  </p:par>
                </p:childTnLst>
              </p:cTn>
              <p:nextCondLst>
                <p:cond evt="onClick" delay="0">
                  <p:tgtEl>
                    <p:spTgt spid="34823"/>
                  </p:tgtEl>
                </p:cond>
              </p:nextCondLst>
            </p:seq>
            <p:seq concurrent="1" nextAc="seek">
              <p:cTn id="137" restart="whenNotActive" fill="hold" evtFilter="cancelBubble" nodeType="interactiveSeq">
                <p:stCondLst>
                  <p:cond evt="onClick" delay="0">
                    <p:tgtEl>
                      <p:spTgt spid="44"/>
                    </p:tgtEl>
                  </p:cond>
                </p:stCondLst>
                <p:endSync evt="end" delay="0">
                  <p:rtn val="all"/>
                </p:endSync>
                <p:childTnLst>
                  <p:par>
                    <p:cTn id="138" fill="hold">
                      <p:stCondLst>
                        <p:cond delay="0"/>
                      </p:stCondLst>
                      <p:childTnLst>
                        <p:par>
                          <p:cTn id="139" fill="hold">
                            <p:stCondLst>
                              <p:cond delay="0"/>
                            </p:stCondLst>
                            <p:childTnLst>
                              <p:par>
                                <p:cTn id="140" presetID="53" presetClass="exit" presetSubtype="32" fill="hold" grpId="0" nodeType="clickEffect">
                                  <p:stCondLst>
                                    <p:cond delay="0"/>
                                  </p:stCondLst>
                                  <p:childTnLst>
                                    <p:anim calcmode="lin" valueType="num">
                                      <p:cBhvr>
                                        <p:cTn id="141" dur="500"/>
                                        <p:tgtEl>
                                          <p:spTgt spid="44"/>
                                        </p:tgtEl>
                                        <p:attrNameLst>
                                          <p:attrName>ppt_w</p:attrName>
                                        </p:attrNameLst>
                                      </p:cBhvr>
                                      <p:tavLst>
                                        <p:tav tm="0">
                                          <p:val>
                                            <p:strVal val="ppt_w"/>
                                          </p:val>
                                        </p:tav>
                                        <p:tav tm="100000">
                                          <p:val>
                                            <p:fltVal val="0"/>
                                          </p:val>
                                        </p:tav>
                                      </p:tavLst>
                                    </p:anim>
                                    <p:anim calcmode="lin" valueType="num">
                                      <p:cBhvr>
                                        <p:cTn id="142" dur="500"/>
                                        <p:tgtEl>
                                          <p:spTgt spid="44"/>
                                        </p:tgtEl>
                                        <p:attrNameLst>
                                          <p:attrName>ppt_h</p:attrName>
                                        </p:attrNameLst>
                                      </p:cBhvr>
                                      <p:tavLst>
                                        <p:tav tm="0">
                                          <p:val>
                                            <p:strVal val="ppt_h"/>
                                          </p:val>
                                        </p:tav>
                                        <p:tav tm="100000">
                                          <p:val>
                                            <p:fltVal val="0"/>
                                          </p:val>
                                        </p:tav>
                                      </p:tavLst>
                                    </p:anim>
                                    <p:animEffect transition="out" filter="fade">
                                      <p:cBhvr>
                                        <p:cTn id="143" dur="500"/>
                                        <p:tgtEl>
                                          <p:spTgt spid="44"/>
                                        </p:tgtEl>
                                      </p:cBhvr>
                                    </p:animEffect>
                                    <p:set>
                                      <p:cBhvr>
                                        <p:cTn id="144"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145" restart="whenNotActive" fill="hold" evtFilter="cancelBubble" nodeType="interactiveSeq">
                <p:stCondLst>
                  <p:cond evt="onClick" delay="0">
                    <p:tgtEl>
                      <p:spTgt spid="45"/>
                    </p:tgtEl>
                  </p:cond>
                </p:stCondLst>
                <p:endSync evt="end" delay="0">
                  <p:rtn val="all"/>
                </p:endSync>
                <p:childTnLst>
                  <p:par>
                    <p:cTn id="146" fill="hold">
                      <p:stCondLst>
                        <p:cond delay="0"/>
                      </p:stCondLst>
                      <p:childTnLst>
                        <p:par>
                          <p:cTn id="147" fill="hold">
                            <p:stCondLst>
                              <p:cond delay="0"/>
                            </p:stCondLst>
                            <p:childTnLst>
                              <p:par>
                                <p:cTn id="148" presetID="53" presetClass="exit" presetSubtype="32" fill="hold" grpId="0" nodeType="clickEffect">
                                  <p:stCondLst>
                                    <p:cond delay="0"/>
                                  </p:stCondLst>
                                  <p:childTnLst>
                                    <p:anim calcmode="lin" valueType="num">
                                      <p:cBhvr>
                                        <p:cTn id="149" dur="500"/>
                                        <p:tgtEl>
                                          <p:spTgt spid="45"/>
                                        </p:tgtEl>
                                        <p:attrNameLst>
                                          <p:attrName>ppt_w</p:attrName>
                                        </p:attrNameLst>
                                      </p:cBhvr>
                                      <p:tavLst>
                                        <p:tav tm="0">
                                          <p:val>
                                            <p:strVal val="ppt_w"/>
                                          </p:val>
                                        </p:tav>
                                        <p:tav tm="100000">
                                          <p:val>
                                            <p:fltVal val="0"/>
                                          </p:val>
                                        </p:tav>
                                      </p:tavLst>
                                    </p:anim>
                                    <p:anim calcmode="lin" valueType="num">
                                      <p:cBhvr>
                                        <p:cTn id="150" dur="500"/>
                                        <p:tgtEl>
                                          <p:spTgt spid="45"/>
                                        </p:tgtEl>
                                        <p:attrNameLst>
                                          <p:attrName>ppt_h</p:attrName>
                                        </p:attrNameLst>
                                      </p:cBhvr>
                                      <p:tavLst>
                                        <p:tav tm="0">
                                          <p:val>
                                            <p:strVal val="ppt_h"/>
                                          </p:val>
                                        </p:tav>
                                        <p:tav tm="100000">
                                          <p:val>
                                            <p:fltVal val="0"/>
                                          </p:val>
                                        </p:tav>
                                      </p:tavLst>
                                    </p:anim>
                                    <p:animEffect transition="out" filter="fade">
                                      <p:cBhvr>
                                        <p:cTn id="151" dur="500"/>
                                        <p:tgtEl>
                                          <p:spTgt spid="45"/>
                                        </p:tgtEl>
                                      </p:cBhvr>
                                    </p:animEffect>
                                    <p:set>
                                      <p:cBhvr>
                                        <p:cTn id="152"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53" restart="whenNotActive" fill="hold" evtFilter="cancelBubble" nodeType="interactiveSeq">
                <p:stCondLst>
                  <p:cond evt="onClick" delay="0">
                    <p:tgtEl>
                      <p:spTgt spid="46"/>
                    </p:tgtEl>
                  </p:cond>
                </p:stCondLst>
                <p:endSync evt="end" delay="0">
                  <p:rtn val="all"/>
                </p:endSync>
                <p:childTnLst>
                  <p:par>
                    <p:cTn id="154" fill="hold">
                      <p:stCondLst>
                        <p:cond delay="0"/>
                      </p:stCondLst>
                      <p:childTnLst>
                        <p:par>
                          <p:cTn id="155" fill="hold">
                            <p:stCondLst>
                              <p:cond delay="0"/>
                            </p:stCondLst>
                            <p:childTnLst>
                              <p:par>
                                <p:cTn id="156" presetID="53" presetClass="exit" presetSubtype="32" fill="hold" grpId="0" nodeType="clickEffect">
                                  <p:stCondLst>
                                    <p:cond delay="0"/>
                                  </p:stCondLst>
                                  <p:childTnLst>
                                    <p:anim calcmode="lin" valueType="num">
                                      <p:cBhvr>
                                        <p:cTn id="157" dur="500"/>
                                        <p:tgtEl>
                                          <p:spTgt spid="46"/>
                                        </p:tgtEl>
                                        <p:attrNameLst>
                                          <p:attrName>ppt_w</p:attrName>
                                        </p:attrNameLst>
                                      </p:cBhvr>
                                      <p:tavLst>
                                        <p:tav tm="0">
                                          <p:val>
                                            <p:strVal val="ppt_w"/>
                                          </p:val>
                                        </p:tav>
                                        <p:tav tm="100000">
                                          <p:val>
                                            <p:fltVal val="0"/>
                                          </p:val>
                                        </p:tav>
                                      </p:tavLst>
                                    </p:anim>
                                    <p:anim calcmode="lin" valueType="num">
                                      <p:cBhvr>
                                        <p:cTn id="158" dur="500"/>
                                        <p:tgtEl>
                                          <p:spTgt spid="46"/>
                                        </p:tgtEl>
                                        <p:attrNameLst>
                                          <p:attrName>ppt_h</p:attrName>
                                        </p:attrNameLst>
                                      </p:cBhvr>
                                      <p:tavLst>
                                        <p:tav tm="0">
                                          <p:val>
                                            <p:strVal val="ppt_h"/>
                                          </p:val>
                                        </p:tav>
                                        <p:tav tm="100000">
                                          <p:val>
                                            <p:fltVal val="0"/>
                                          </p:val>
                                        </p:tav>
                                      </p:tavLst>
                                    </p:anim>
                                    <p:animEffect transition="out" filter="fade">
                                      <p:cBhvr>
                                        <p:cTn id="159" dur="500"/>
                                        <p:tgtEl>
                                          <p:spTgt spid="46"/>
                                        </p:tgtEl>
                                      </p:cBhvr>
                                    </p:animEffect>
                                    <p:set>
                                      <p:cBhvr>
                                        <p:cTn id="160"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161" restart="whenNotActive" fill="hold" evtFilter="cancelBubble" nodeType="interactiveSeq">
                <p:stCondLst>
                  <p:cond evt="onClick" delay="0">
                    <p:tgtEl>
                      <p:spTgt spid="47"/>
                    </p:tgtEl>
                  </p:cond>
                </p:stCondLst>
                <p:endSync evt="end" delay="0">
                  <p:rtn val="all"/>
                </p:endSync>
                <p:childTnLst>
                  <p:par>
                    <p:cTn id="162" fill="hold">
                      <p:stCondLst>
                        <p:cond delay="0"/>
                      </p:stCondLst>
                      <p:childTnLst>
                        <p:par>
                          <p:cTn id="163" fill="hold">
                            <p:stCondLst>
                              <p:cond delay="0"/>
                            </p:stCondLst>
                            <p:childTnLst>
                              <p:par>
                                <p:cTn id="164" presetID="53" presetClass="exit" presetSubtype="32" fill="hold" grpId="0" nodeType="clickEffect">
                                  <p:stCondLst>
                                    <p:cond delay="0"/>
                                  </p:stCondLst>
                                  <p:childTnLst>
                                    <p:anim calcmode="lin" valueType="num">
                                      <p:cBhvr>
                                        <p:cTn id="165" dur="500"/>
                                        <p:tgtEl>
                                          <p:spTgt spid="47"/>
                                        </p:tgtEl>
                                        <p:attrNameLst>
                                          <p:attrName>ppt_w</p:attrName>
                                        </p:attrNameLst>
                                      </p:cBhvr>
                                      <p:tavLst>
                                        <p:tav tm="0">
                                          <p:val>
                                            <p:strVal val="ppt_w"/>
                                          </p:val>
                                        </p:tav>
                                        <p:tav tm="100000">
                                          <p:val>
                                            <p:fltVal val="0"/>
                                          </p:val>
                                        </p:tav>
                                      </p:tavLst>
                                    </p:anim>
                                    <p:anim calcmode="lin" valueType="num">
                                      <p:cBhvr>
                                        <p:cTn id="166" dur="500"/>
                                        <p:tgtEl>
                                          <p:spTgt spid="47"/>
                                        </p:tgtEl>
                                        <p:attrNameLst>
                                          <p:attrName>ppt_h</p:attrName>
                                        </p:attrNameLst>
                                      </p:cBhvr>
                                      <p:tavLst>
                                        <p:tav tm="0">
                                          <p:val>
                                            <p:strVal val="ppt_h"/>
                                          </p:val>
                                        </p:tav>
                                        <p:tav tm="100000">
                                          <p:val>
                                            <p:fltVal val="0"/>
                                          </p:val>
                                        </p:tav>
                                      </p:tavLst>
                                    </p:anim>
                                    <p:animEffect transition="out" filter="fade">
                                      <p:cBhvr>
                                        <p:cTn id="167" dur="500"/>
                                        <p:tgtEl>
                                          <p:spTgt spid="47"/>
                                        </p:tgtEl>
                                      </p:cBhvr>
                                    </p:animEffect>
                                    <p:set>
                                      <p:cBhvr>
                                        <p:cTn id="168"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169" restart="whenNotActive" fill="hold" evtFilter="cancelBubble" nodeType="interactiveSeq">
                <p:stCondLst>
                  <p:cond evt="onClick" delay="0">
                    <p:tgtEl>
                      <p:spTgt spid="49"/>
                    </p:tgtEl>
                  </p:cond>
                </p:stCondLst>
                <p:endSync evt="end" delay="0">
                  <p:rtn val="all"/>
                </p:endSync>
                <p:childTnLst>
                  <p:par>
                    <p:cTn id="170" fill="hold">
                      <p:stCondLst>
                        <p:cond delay="0"/>
                      </p:stCondLst>
                      <p:childTnLst>
                        <p:par>
                          <p:cTn id="171" fill="hold">
                            <p:stCondLst>
                              <p:cond delay="0"/>
                            </p:stCondLst>
                            <p:childTnLst>
                              <p:par>
                                <p:cTn id="172" presetID="53" presetClass="exit" presetSubtype="32" fill="hold" grpId="0" nodeType="clickEffect">
                                  <p:stCondLst>
                                    <p:cond delay="0"/>
                                  </p:stCondLst>
                                  <p:childTnLst>
                                    <p:anim calcmode="lin" valueType="num">
                                      <p:cBhvr>
                                        <p:cTn id="173" dur="500"/>
                                        <p:tgtEl>
                                          <p:spTgt spid="49"/>
                                        </p:tgtEl>
                                        <p:attrNameLst>
                                          <p:attrName>ppt_w</p:attrName>
                                        </p:attrNameLst>
                                      </p:cBhvr>
                                      <p:tavLst>
                                        <p:tav tm="0">
                                          <p:val>
                                            <p:strVal val="ppt_w"/>
                                          </p:val>
                                        </p:tav>
                                        <p:tav tm="100000">
                                          <p:val>
                                            <p:fltVal val="0"/>
                                          </p:val>
                                        </p:tav>
                                      </p:tavLst>
                                    </p:anim>
                                    <p:anim calcmode="lin" valueType="num">
                                      <p:cBhvr>
                                        <p:cTn id="174" dur="500"/>
                                        <p:tgtEl>
                                          <p:spTgt spid="49"/>
                                        </p:tgtEl>
                                        <p:attrNameLst>
                                          <p:attrName>ppt_h</p:attrName>
                                        </p:attrNameLst>
                                      </p:cBhvr>
                                      <p:tavLst>
                                        <p:tav tm="0">
                                          <p:val>
                                            <p:strVal val="ppt_h"/>
                                          </p:val>
                                        </p:tav>
                                        <p:tav tm="100000">
                                          <p:val>
                                            <p:fltVal val="0"/>
                                          </p:val>
                                        </p:tav>
                                      </p:tavLst>
                                    </p:anim>
                                    <p:animEffect transition="out" filter="fade">
                                      <p:cBhvr>
                                        <p:cTn id="175" dur="500"/>
                                        <p:tgtEl>
                                          <p:spTgt spid="49"/>
                                        </p:tgtEl>
                                      </p:cBhvr>
                                    </p:animEffect>
                                    <p:set>
                                      <p:cBhvr>
                                        <p:cTn id="176"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177" restart="whenNotActive" fill="hold" evtFilter="cancelBubble" nodeType="interactiveSeq">
                <p:stCondLst>
                  <p:cond evt="onClick" delay="0">
                    <p:tgtEl>
                      <p:spTgt spid="50"/>
                    </p:tgtEl>
                  </p:cond>
                </p:stCondLst>
                <p:endSync evt="end" delay="0">
                  <p:rtn val="all"/>
                </p:endSync>
                <p:childTnLst>
                  <p:par>
                    <p:cTn id="178" fill="hold">
                      <p:stCondLst>
                        <p:cond delay="0"/>
                      </p:stCondLst>
                      <p:childTnLst>
                        <p:par>
                          <p:cTn id="179" fill="hold">
                            <p:stCondLst>
                              <p:cond delay="0"/>
                            </p:stCondLst>
                            <p:childTnLst>
                              <p:par>
                                <p:cTn id="180" presetID="53" presetClass="exit" presetSubtype="32" fill="hold" grpId="0" nodeType="clickEffect">
                                  <p:stCondLst>
                                    <p:cond delay="0"/>
                                  </p:stCondLst>
                                  <p:childTnLst>
                                    <p:anim calcmode="lin" valueType="num">
                                      <p:cBhvr>
                                        <p:cTn id="181" dur="500"/>
                                        <p:tgtEl>
                                          <p:spTgt spid="50"/>
                                        </p:tgtEl>
                                        <p:attrNameLst>
                                          <p:attrName>ppt_w</p:attrName>
                                        </p:attrNameLst>
                                      </p:cBhvr>
                                      <p:tavLst>
                                        <p:tav tm="0">
                                          <p:val>
                                            <p:strVal val="ppt_w"/>
                                          </p:val>
                                        </p:tav>
                                        <p:tav tm="100000">
                                          <p:val>
                                            <p:fltVal val="0"/>
                                          </p:val>
                                        </p:tav>
                                      </p:tavLst>
                                    </p:anim>
                                    <p:anim calcmode="lin" valueType="num">
                                      <p:cBhvr>
                                        <p:cTn id="182" dur="500"/>
                                        <p:tgtEl>
                                          <p:spTgt spid="50"/>
                                        </p:tgtEl>
                                        <p:attrNameLst>
                                          <p:attrName>ppt_h</p:attrName>
                                        </p:attrNameLst>
                                      </p:cBhvr>
                                      <p:tavLst>
                                        <p:tav tm="0">
                                          <p:val>
                                            <p:strVal val="ppt_h"/>
                                          </p:val>
                                        </p:tav>
                                        <p:tav tm="100000">
                                          <p:val>
                                            <p:fltVal val="0"/>
                                          </p:val>
                                        </p:tav>
                                      </p:tavLst>
                                    </p:anim>
                                    <p:animEffect transition="out" filter="fade">
                                      <p:cBhvr>
                                        <p:cTn id="183" dur="500"/>
                                        <p:tgtEl>
                                          <p:spTgt spid="50"/>
                                        </p:tgtEl>
                                      </p:cBhvr>
                                    </p:animEffect>
                                    <p:set>
                                      <p:cBhvr>
                                        <p:cTn id="184"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185" restart="whenNotActive" fill="hold" evtFilter="cancelBubble" nodeType="interactiveSeq">
                <p:stCondLst>
                  <p:cond evt="onClick" delay="0">
                    <p:tgtEl>
                      <p:spTgt spid="51"/>
                    </p:tgtEl>
                  </p:cond>
                </p:stCondLst>
                <p:endSync evt="end" delay="0">
                  <p:rtn val="all"/>
                </p:endSync>
                <p:childTnLst>
                  <p:par>
                    <p:cTn id="186" fill="hold">
                      <p:stCondLst>
                        <p:cond delay="0"/>
                      </p:stCondLst>
                      <p:childTnLst>
                        <p:par>
                          <p:cTn id="187" fill="hold">
                            <p:stCondLst>
                              <p:cond delay="0"/>
                            </p:stCondLst>
                            <p:childTnLst>
                              <p:par>
                                <p:cTn id="188" presetID="53" presetClass="exit" presetSubtype="32" fill="hold" grpId="0" nodeType="clickEffect">
                                  <p:stCondLst>
                                    <p:cond delay="0"/>
                                  </p:stCondLst>
                                  <p:childTnLst>
                                    <p:anim calcmode="lin" valueType="num">
                                      <p:cBhvr>
                                        <p:cTn id="189" dur="500"/>
                                        <p:tgtEl>
                                          <p:spTgt spid="51"/>
                                        </p:tgtEl>
                                        <p:attrNameLst>
                                          <p:attrName>ppt_w</p:attrName>
                                        </p:attrNameLst>
                                      </p:cBhvr>
                                      <p:tavLst>
                                        <p:tav tm="0">
                                          <p:val>
                                            <p:strVal val="ppt_w"/>
                                          </p:val>
                                        </p:tav>
                                        <p:tav tm="100000">
                                          <p:val>
                                            <p:fltVal val="0"/>
                                          </p:val>
                                        </p:tav>
                                      </p:tavLst>
                                    </p:anim>
                                    <p:anim calcmode="lin" valueType="num">
                                      <p:cBhvr>
                                        <p:cTn id="190" dur="500"/>
                                        <p:tgtEl>
                                          <p:spTgt spid="51"/>
                                        </p:tgtEl>
                                        <p:attrNameLst>
                                          <p:attrName>ppt_h</p:attrName>
                                        </p:attrNameLst>
                                      </p:cBhvr>
                                      <p:tavLst>
                                        <p:tav tm="0">
                                          <p:val>
                                            <p:strVal val="ppt_h"/>
                                          </p:val>
                                        </p:tav>
                                        <p:tav tm="100000">
                                          <p:val>
                                            <p:fltVal val="0"/>
                                          </p:val>
                                        </p:tav>
                                      </p:tavLst>
                                    </p:anim>
                                    <p:animEffect transition="out" filter="fade">
                                      <p:cBhvr>
                                        <p:cTn id="191" dur="500"/>
                                        <p:tgtEl>
                                          <p:spTgt spid="51"/>
                                        </p:tgtEl>
                                      </p:cBhvr>
                                    </p:animEffect>
                                    <p:set>
                                      <p:cBhvr>
                                        <p:cTn id="192" dur="1" fill="hold">
                                          <p:stCondLst>
                                            <p:cond delay="4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193" restart="whenNotActive" fill="hold" evtFilter="cancelBubble" nodeType="interactiveSeq">
                <p:stCondLst>
                  <p:cond evt="onClick" delay="0">
                    <p:tgtEl>
                      <p:spTgt spid="52"/>
                    </p:tgtEl>
                  </p:cond>
                </p:stCondLst>
                <p:endSync evt="end" delay="0">
                  <p:rtn val="all"/>
                </p:endSync>
                <p:childTnLst>
                  <p:par>
                    <p:cTn id="194" fill="hold">
                      <p:stCondLst>
                        <p:cond delay="0"/>
                      </p:stCondLst>
                      <p:childTnLst>
                        <p:par>
                          <p:cTn id="195" fill="hold">
                            <p:stCondLst>
                              <p:cond delay="0"/>
                            </p:stCondLst>
                            <p:childTnLst>
                              <p:par>
                                <p:cTn id="196" presetID="53" presetClass="exit" presetSubtype="32" fill="hold" grpId="0" nodeType="clickEffect">
                                  <p:stCondLst>
                                    <p:cond delay="0"/>
                                  </p:stCondLst>
                                  <p:childTnLst>
                                    <p:anim calcmode="lin" valueType="num">
                                      <p:cBhvr>
                                        <p:cTn id="197" dur="500"/>
                                        <p:tgtEl>
                                          <p:spTgt spid="52"/>
                                        </p:tgtEl>
                                        <p:attrNameLst>
                                          <p:attrName>ppt_w</p:attrName>
                                        </p:attrNameLst>
                                      </p:cBhvr>
                                      <p:tavLst>
                                        <p:tav tm="0">
                                          <p:val>
                                            <p:strVal val="ppt_w"/>
                                          </p:val>
                                        </p:tav>
                                        <p:tav tm="100000">
                                          <p:val>
                                            <p:fltVal val="0"/>
                                          </p:val>
                                        </p:tav>
                                      </p:tavLst>
                                    </p:anim>
                                    <p:anim calcmode="lin" valueType="num">
                                      <p:cBhvr>
                                        <p:cTn id="198" dur="500"/>
                                        <p:tgtEl>
                                          <p:spTgt spid="52"/>
                                        </p:tgtEl>
                                        <p:attrNameLst>
                                          <p:attrName>ppt_h</p:attrName>
                                        </p:attrNameLst>
                                      </p:cBhvr>
                                      <p:tavLst>
                                        <p:tav tm="0">
                                          <p:val>
                                            <p:strVal val="ppt_h"/>
                                          </p:val>
                                        </p:tav>
                                        <p:tav tm="100000">
                                          <p:val>
                                            <p:fltVal val="0"/>
                                          </p:val>
                                        </p:tav>
                                      </p:tavLst>
                                    </p:anim>
                                    <p:animEffect transition="out" filter="fade">
                                      <p:cBhvr>
                                        <p:cTn id="199" dur="500"/>
                                        <p:tgtEl>
                                          <p:spTgt spid="52"/>
                                        </p:tgtEl>
                                      </p:cBhvr>
                                    </p:animEffect>
                                    <p:set>
                                      <p:cBhvr>
                                        <p:cTn id="200"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201" restart="whenNotActive" fill="hold" evtFilter="cancelBubble" nodeType="interactiveSeq">
                <p:stCondLst>
                  <p:cond evt="onClick" delay="0">
                    <p:tgtEl>
                      <p:spTgt spid="54"/>
                    </p:tgtEl>
                  </p:cond>
                </p:stCondLst>
                <p:endSync evt="end" delay="0">
                  <p:rtn val="all"/>
                </p:endSync>
                <p:childTnLst>
                  <p:par>
                    <p:cTn id="202" fill="hold">
                      <p:stCondLst>
                        <p:cond delay="0"/>
                      </p:stCondLst>
                      <p:childTnLst>
                        <p:par>
                          <p:cTn id="203" fill="hold">
                            <p:stCondLst>
                              <p:cond delay="0"/>
                            </p:stCondLst>
                            <p:childTnLst>
                              <p:par>
                                <p:cTn id="204" presetID="53" presetClass="exit" presetSubtype="32" fill="hold" grpId="0" nodeType="clickEffect">
                                  <p:stCondLst>
                                    <p:cond delay="0"/>
                                  </p:stCondLst>
                                  <p:childTnLst>
                                    <p:anim calcmode="lin" valueType="num">
                                      <p:cBhvr>
                                        <p:cTn id="205" dur="500"/>
                                        <p:tgtEl>
                                          <p:spTgt spid="54"/>
                                        </p:tgtEl>
                                        <p:attrNameLst>
                                          <p:attrName>ppt_w</p:attrName>
                                        </p:attrNameLst>
                                      </p:cBhvr>
                                      <p:tavLst>
                                        <p:tav tm="0">
                                          <p:val>
                                            <p:strVal val="ppt_w"/>
                                          </p:val>
                                        </p:tav>
                                        <p:tav tm="100000">
                                          <p:val>
                                            <p:fltVal val="0"/>
                                          </p:val>
                                        </p:tav>
                                      </p:tavLst>
                                    </p:anim>
                                    <p:anim calcmode="lin" valueType="num">
                                      <p:cBhvr>
                                        <p:cTn id="206" dur="500"/>
                                        <p:tgtEl>
                                          <p:spTgt spid="54"/>
                                        </p:tgtEl>
                                        <p:attrNameLst>
                                          <p:attrName>ppt_h</p:attrName>
                                        </p:attrNameLst>
                                      </p:cBhvr>
                                      <p:tavLst>
                                        <p:tav tm="0">
                                          <p:val>
                                            <p:strVal val="ppt_h"/>
                                          </p:val>
                                        </p:tav>
                                        <p:tav tm="100000">
                                          <p:val>
                                            <p:fltVal val="0"/>
                                          </p:val>
                                        </p:tav>
                                      </p:tavLst>
                                    </p:anim>
                                    <p:animEffect transition="out" filter="fade">
                                      <p:cBhvr>
                                        <p:cTn id="207" dur="500"/>
                                        <p:tgtEl>
                                          <p:spTgt spid="54"/>
                                        </p:tgtEl>
                                      </p:cBhvr>
                                    </p:animEffect>
                                    <p:set>
                                      <p:cBhvr>
                                        <p:cTn id="208" dur="1" fill="hold">
                                          <p:stCondLst>
                                            <p:cond delay="4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209" restart="whenNotActive" fill="hold" evtFilter="cancelBubble" nodeType="interactiveSeq">
                <p:stCondLst>
                  <p:cond evt="onClick" delay="0">
                    <p:tgtEl>
                      <p:spTgt spid="55"/>
                    </p:tgtEl>
                  </p:cond>
                </p:stCondLst>
                <p:endSync evt="end" delay="0">
                  <p:rtn val="all"/>
                </p:endSync>
                <p:childTnLst>
                  <p:par>
                    <p:cTn id="210" fill="hold">
                      <p:stCondLst>
                        <p:cond delay="0"/>
                      </p:stCondLst>
                      <p:childTnLst>
                        <p:par>
                          <p:cTn id="211" fill="hold">
                            <p:stCondLst>
                              <p:cond delay="0"/>
                            </p:stCondLst>
                            <p:childTnLst>
                              <p:par>
                                <p:cTn id="212" presetID="53" presetClass="exit" presetSubtype="32" fill="hold" grpId="0" nodeType="clickEffect">
                                  <p:stCondLst>
                                    <p:cond delay="0"/>
                                  </p:stCondLst>
                                  <p:childTnLst>
                                    <p:anim calcmode="lin" valueType="num">
                                      <p:cBhvr>
                                        <p:cTn id="213" dur="500"/>
                                        <p:tgtEl>
                                          <p:spTgt spid="55"/>
                                        </p:tgtEl>
                                        <p:attrNameLst>
                                          <p:attrName>ppt_w</p:attrName>
                                        </p:attrNameLst>
                                      </p:cBhvr>
                                      <p:tavLst>
                                        <p:tav tm="0">
                                          <p:val>
                                            <p:strVal val="ppt_w"/>
                                          </p:val>
                                        </p:tav>
                                        <p:tav tm="100000">
                                          <p:val>
                                            <p:fltVal val="0"/>
                                          </p:val>
                                        </p:tav>
                                      </p:tavLst>
                                    </p:anim>
                                    <p:anim calcmode="lin" valueType="num">
                                      <p:cBhvr>
                                        <p:cTn id="214" dur="500"/>
                                        <p:tgtEl>
                                          <p:spTgt spid="55"/>
                                        </p:tgtEl>
                                        <p:attrNameLst>
                                          <p:attrName>ppt_h</p:attrName>
                                        </p:attrNameLst>
                                      </p:cBhvr>
                                      <p:tavLst>
                                        <p:tav tm="0">
                                          <p:val>
                                            <p:strVal val="ppt_h"/>
                                          </p:val>
                                        </p:tav>
                                        <p:tav tm="100000">
                                          <p:val>
                                            <p:fltVal val="0"/>
                                          </p:val>
                                        </p:tav>
                                      </p:tavLst>
                                    </p:anim>
                                    <p:animEffect transition="out" filter="fade">
                                      <p:cBhvr>
                                        <p:cTn id="215" dur="500"/>
                                        <p:tgtEl>
                                          <p:spTgt spid="55"/>
                                        </p:tgtEl>
                                      </p:cBhvr>
                                    </p:animEffect>
                                    <p:set>
                                      <p:cBhvr>
                                        <p:cTn id="216"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217" restart="whenNotActive" fill="hold" evtFilter="cancelBubble" nodeType="interactiveSeq">
                <p:stCondLst>
                  <p:cond evt="onClick" delay="0">
                    <p:tgtEl>
                      <p:spTgt spid="56"/>
                    </p:tgtEl>
                  </p:cond>
                </p:stCondLst>
                <p:endSync evt="end" delay="0">
                  <p:rtn val="all"/>
                </p:endSync>
                <p:childTnLst>
                  <p:par>
                    <p:cTn id="218" fill="hold">
                      <p:stCondLst>
                        <p:cond delay="0"/>
                      </p:stCondLst>
                      <p:childTnLst>
                        <p:par>
                          <p:cTn id="219" fill="hold">
                            <p:stCondLst>
                              <p:cond delay="0"/>
                            </p:stCondLst>
                            <p:childTnLst>
                              <p:par>
                                <p:cTn id="220" presetID="53" presetClass="exit" presetSubtype="32" fill="hold" grpId="0" nodeType="clickEffect">
                                  <p:stCondLst>
                                    <p:cond delay="0"/>
                                  </p:stCondLst>
                                  <p:childTnLst>
                                    <p:anim calcmode="lin" valueType="num">
                                      <p:cBhvr>
                                        <p:cTn id="221" dur="500"/>
                                        <p:tgtEl>
                                          <p:spTgt spid="56"/>
                                        </p:tgtEl>
                                        <p:attrNameLst>
                                          <p:attrName>ppt_w</p:attrName>
                                        </p:attrNameLst>
                                      </p:cBhvr>
                                      <p:tavLst>
                                        <p:tav tm="0">
                                          <p:val>
                                            <p:strVal val="ppt_w"/>
                                          </p:val>
                                        </p:tav>
                                        <p:tav tm="100000">
                                          <p:val>
                                            <p:fltVal val="0"/>
                                          </p:val>
                                        </p:tav>
                                      </p:tavLst>
                                    </p:anim>
                                    <p:anim calcmode="lin" valueType="num">
                                      <p:cBhvr>
                                        <p:cTn id="222" dur="500"/>
                                        <p:tgtEl>
                                          <p:spTgt spid="56"/>
                                        </p:tgtEl>
                                        <p:attrNameLst>
                                          <p:attrName>ppt_h</p:attrName>
                                        </p:attrNameLst>
                                      </p:cBhvr>
                                      <p:tavLst>
                                        <p:tav tm="0">
                                          <p:val>
                                            <p:strVal val="ppt_h"/>
                                          </p:val>
                                        </p:tav>
                                        <p:tav tm="100000">
                                          <p:val>
                                            <p:fltVal val="0"/>
                                          </p:val>
                                        </p:tav>
                                      </p:tavLst>
                                    </p:anim>
                                    <p:animEffect transition="out" filter="fade">
                                      <p:cBhvr>
                                        <p:cTn id="223" dur="500"/>
                                        <p:tgtEl>
                                          <p:spTgt spid="56"/>
                                        </p:tgtEl>
                                      </p:cBhvr>
                                    </p:animEffect>
                                    <p:set>
                                      <p:cBhvr>
                                        <p:cTn id="224"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225" restart="whenNotActive" fill="hold" evtFilter="cancelBubble" nodeType="interactiveSeq">
                <p:stCondLst>
                  <p:cond evt="onClick" delay="0">
                    <p:tgtEl>
                      <p:spTgt spid="60"/>
                    </p:tgtEl>
                  </p:cond>
                </p:stCondLst>
                <p:endSync evt="end" delay="0">
                  <p:rtn val="all"/>
                </p:endSync>
                <p:childTnLst>
                  <p:par>
                    <p:cTn id="226" fill="hold">
                      <p:stCondLst>
                        <p:cond delay="0"/>
                      </p:stCondLst>
                      <p:childTnLst>
                        <p:par>
                          <p:cTn id="227" fill="hold">
                            <p:stCondLst>
                              <p:cond delay="0"/>
                            </p:stCondLst>
                            <p:childTnLst>
                              <p:par>
                                <p:cTn id="228" presetID="53" presetClass="exit" presetSubtype="32" fill="hold" grpId="0" nodeType="clickEffect">
                                  <p:stCondLst>
                                    <p:cond delay="0"/>
                                  </p:stCondLst>
                                  <p:childTnLst>
                                    <p:anim calcmode="lin" valueType="num">
                                      <p:cBhvr>
                                        <p:cTn id="229" dur="500"/>
                                        <p:tgtEl>
                                          <p:spTgt spid="60"/>
                                        </p:tgtEl>
                                        <p:attrNameLst>
                                          <p:attrName>ppt_w</p:attrName>
                                        </p:attrNameLst>
                                      </p:cBhvr>
                                      <p:tavLst>
                                        <p:tav tm="0">
                                          <p:val>
                                            <p:strVal val="ppt_w"/>
                                          </p:val>
                                        </p:tav>
                                        <p:tav tm="100000">
                                          <p:val>
                                            <p:fltVal val="0"/>
                                          </p:val>
                                        </p:tav>
                                      </p:tavLst>
                                    </p:anim>
                                    <p:anim calcmode="lin" valueType="num">
                                      <p:cBhvr>
                                        <p:cTn id="230" dur="500"/>
                                        <p:tgtEl>
                                          <p:spTgt spid="60"/>
                                        </p:tgtEl>
                                        <p:attrNameLst>
                                          <p:attrName>ppt_h</p:attrName>
                                        </p:attrNameLst>
                                      </p:cBhvr>
                                      <p:tavLst>
                                        <p:tav tm="0">
                                          <p:val>
                                            <p:strVal val="ppt_h"/>
                                          </p:val>
                                        </p:tav>
                                        <p:tav tm="100000">
                                          <p:val>
                                            <p:fltVal val="0"/>
                                          </p:val>
                                        </p:tav>
                                      </p:tavLst>
                                    </p:anim>
                                    <p:animEffect transition="out" filter="fade">
                                      <p:cBhvr>
                                        <p:cTn id="231" dur="500"/>
                                        <p:tgtEl>
                                          <p:spTgt spid="60"/>
                                        </p:tgtEl>
                                      </p:cBhvr>
                                    </p:animEffect>
                                    <p:set>
                                      <p:cBhvr>
                                        <p:cTn id="232"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233" restart="whenNotActive" fill="hold" evtFilter="cancelBubble" nodeType="interactiveSeq">
                <p:stCondLst>
                  <p:cond evt="onClick" delay="0">
                    <p:tgtEl>
                      <p:spTgt spid="61"/>
                    </p:tgtEl>
                  </p:cond>
                </p:stCondLst>
                <p:endSync evt="end" delay="0">
                  <p:rtn val="all"/>
                </p:endSync>
                <p:childTnLst>
                  <p:par>
                    <p:cTn id="234" fill="hold">
                      <p:stCondLst>
                        <p:cond delay="0"/>
                      </p:stCondLst>
                      <p:childTnLst>
                        <p:par>
                          <p:cTn id="235" fill="hold">
                            <p:stCondLst>
                              <p:cond delay="0"/>
                            </p:stCondLst>
                            <p:childTnLst>
                              <p:par>
                                <p:cTn id="236" presetID="53" presetClass="exit" presetSubtype="32" fill="hold" grpId="0" nodeType="clickEffect">
                                  <p:stCondLst>
                                    <p:cond delay="0"/>
                                  </p:stCondLst>
                                  <p:childTnLst>
                                    <p:anim calcmode="lin" valueType="num">
                                      <p:cBhvr>
                                        <p:cTn id="237" dur="500"/>
                                        <p:tgtEl>
                                          <p:spTgt spid="61"/>
                                        </p:tgtEl>
                                        <p:attrNameLst>
                                          <p:attrName>ppt_w</p:attrName>
                                        </p:attrNameLst>
                                      </p:cBhvr>
                                      <p:tavLst>
                                        <p:tav tm="0">
                                          <p:val>
                                            <p:strVal val="ppt_w"/>
                                          </p:val>
                                        </p:tav>
                                        <p:tav tm="100000">
                                          <p:val>
                                            <p:fltVal val="0"/>
                                          </p:val>
                                        </p:tav>
                                      </p:tavLst>
                                    </p:anim>
                                    <p:anim calcmode="lin" valueType="num">
                                      <p:cBhvr>
                                        <p:cTn id="238" dur="500"/>
                                        <p:tgtEl>
                                          <p:spTgt spid="61"/>
                                        </p:tgtEl>
                                        <p:attrNameLst>
                                          <p:attrName>ppt_h</p:attrName>
                                        </p:attrNameLst>
                                      </p:cBhvr>
                                      <p:tavLst>
                                        <p:tav tm="0">
                                          <p:val>
                                            <p:strVal val="ppt_h"/>
                                          </p:val>
                                        </p:tav>
                                        <p:tav tm="100000">
                                          <p:val>
                                            <p:fltVal val="0"/>
                                          </p:val>
                                        </p:tav>
                                      </p:tavLst>
                                    </p:anim>
                                    <p:animEffect transition="out" filter="fade">
                                      <p:cBhvr>
                                        <p:cTn id="239" dur="500"/>
                                        <p:tgtEl>
                                          <p:spTgt spid="61"/>
                                        </p:tgtEl>
                                      </p:cBhvr>
                                    </p:animEffect>
                                    <p:set>
                                      <p:cBhvr>
                                        <p:cTn id="240"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241" restart="whenNotActive" fill="hold" evtFilter="cancelBubble" nodeType="interactiveSeq">
                <p:stCondLst>
                  <p:cond evt="onClick" delay="0">
                    <p:tgtEl>
                      <p:spTgt spid="57"/>
                    </p:tgtEl>
                  </p:cond>
                </p:stCondLst>
                <p:endSync evt="end" delay="0">
                  <p:rtn val="all"/>
                </p:endSync>
                <p:childTnLst>
                  <p:par>
                    <p:cTn id="242" fill="hold">
                      <p:stCondLst>
                        <p:cond delay="0"/>
                      </p:stCondLst>
                      <p:childTnLst>
                        <p:par>
                          <p:cTn id="243" fill="hold">
                            <p:stCondLst>
                              <p:cond delay="0"/>
                            </p:stCondLst>
                            <p:childTnLst>
                              <p:par>
                                <p:cTn id="244" presetID="53" presetClass="exit" presetSubtype="32" fill="hold" grpId="0" nodeType="clickEffect">
                                  <p:stCondLst>
                                    <p:cond delay="0"/>
                                  </p:stCondLst>
                                  <p:childTnLst>
                                    <p:anim calcmode="lin" valueType="num">
                                      <p:cBhvr>
                                        <p:cTn id="245" dur="500"/>
                                        <p:tgtEl>
                                          <p:spTgt spid="57"/>
                                        </p:tgtEl>
                                        <p:attrNameLst>
                                          <p:attrName>ppt_w</p:attrName>
                                        </p:attrNameLst>
                                      </p:cBhvr>
                                      <p:tavLst>
                                        <p:tav tm="0">
                                          <p:val>
                                            <p:strVal val="ppt_w"/>
                                          </p:val>
                                        </p:tav>
                                        <p:tav tm="100000">
                                          <p:val>
                                            <p:fltVal val="0"/>
                                          </p:val>
                                        </p:tav>
                                      </p:tavLst>
                                    </p:anim>
                                    <p:anim calcmode="lin" valueType="num">
                                      <p:cBhvr>
                                        <p:cTn id="246" dur="500"/>
                                        <p:tgtEl>
                                          <p:spTgt spid="57"/>
                                        </p:tgtEl>
                                        <p:attrNameLst>
                                          <p:attrName>ppt_h</p:attrName>
                                        </p:attrNameLst>
                                      </p:cBhvr>
                                      <p:tavLst>
                                        <p:tav tm="0">
                                          <p:val>
                                            <p:strVal val="ppt_h"/>
                                          </p:val>
                                        </p:tav>
                                        <p:tav tm="100000">
                                          <p:val>
                                            <p:fltVal val="0"/>
                                          </p:val>
                                        </p:tav>
                                      </p:tavLst>
                                    </p:anim>
                                    <p:animEffect transition="out" filter="fade">
                                      <p:cBhvr>
                                        <p:cTn id="247" dur="500"/>
                                        <p:tgtEl>
                                          <p:spTgt spid="57"/>
                                        </p:tgtEl>
                                      </p:cBhvr>
                                    </p:animEffect>
                                    <p:set>
                                      <p:cBhvr>
                                        <p:cTn id="248" dur="1" fill="hold">
                                          <p:stCondLst>
                                            <p:cond delay="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249" restart="whenNotActive" fill="hold" evtFilter="cancelBubble" nodeType="interactiveSeq">
                <p:stCondLst>
                  <p:cond evt="onClick" delay="0">
                    <p:tgtEl>
                      <p:spTgt spid="62"/>
                    </p:tgtEl>
                  </p:cond>
                </p:stCondLst>
                <p:endSync evt="end" delay="0">
                  <p:rtn val="all"/>
                </p:endSync>
                <p:childTnLst>
                  <p:par>
                    <p:cTn id="250" fill="hold">
                      <p:stCondLst>
                        <p:cond delay="0"/>
                      </p:stCondLst>
                      <p:childTnLst>
                        <p:par>
                          <p:cTn id="251" fill="hold">
                            <p:stCondLst>
                              <p:cond delay="0"/>
                            </p:stCondLst>
                            <p:childTnLst>
                              <p:par>
                                <p:cTn id="252" presetID="53" presetClass="exit" presetSubtype="32" fill="hold" grpId="0" nodeType="clickEffect">
                                  <p:stCondLst>
                                    <p:cond delay="0"/>
                                  </p:stCondLst>
                                  <p:childTnLst>
                                    <p:anim calcmode="lin" valueType="num">
                                      <p:cBhvr>
                                        <p:cTn id="253" dur="500"/>
                                        <p:tgtEl>
                                          <p:spTgt spid="62"/>
                                        </p:tgtEl>
                                        <p:attrNameLst>
                                          <p:attrName>ppt_w</p:attrName>
                                        </p:attrNameLst>
                                      </p:cBhvr>
                                      <p:tavLst>
                                        <p:tav tm="0">
                                          <p:val>
                                            <p:strVal val="ppt_w"/>
                                          </p:val>
                                        </p:tav>
                                        <p:tav tm="100000">
                                          <p:val>
                                            <p:fltVal val="0"/>
                                          </p:val>
                                        </p:tav>
                                      </p:tavLst>
                                    </p:anim>
                                    <p:anim calcmode="lin" valueType="num">
                                      <p:cBhvr>
                                        <p:cTn id="254" dur="500"/>
                                        <p:tgtEl>
                                          <p:spTgt spid="62"/>
                                        </p:tgtEl>
                                        <p:attrNameLst>
                                          <p:attrName>ppt_h</p:attrName>
                                        </p:attrNameLst>
                                      </p:cBhvr>
                                      <p:tavLst>
                                        <p:tav tm="0">
                                          <p:val>
                                            <p:strVal val="ppt_h"/>
                                          </p:val>
                                        </p:tav>
                                        <p:tav tm="100000">
                                          <p:val>
                                            <p:fltVal val="0"/>
                                          </p:val>
                                        </p:tav>
                                      </p:tavLst>
                                    </p:anim>
                                    <p:animEffect transition="out" filter="fade">
                                      <p:cBhvr>
                                        <p:cTn id="255" dur="500"/>
                                        <p:tgtEl>
                                          <p:spTgt spid="62"/>
                                        </p:tgtEl>
                                      </p:cBhvr>
                                    </p:animEffect>
                                    <p:set>
                                      <p:cBhvr>
                                        <p:cTn id="256"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257" restart="whenNotActive" fill="hold" evtFilter="cancelBubble" nodeType="interactiveSeq">
                <p:stCondLst>
                  <p:cond evt="onClick" delay="0">
                    <p:tgtEl>
                      <p:spTgt spid="36"/>
                    </p:tgtEl>
                  </p:cond>
                </p:stCondLst>
                <p:endSync evt="end" delay="0">
                  <p:rtn val="all"/>
                </p:endSync>
                <p:childTnLst>
                  <p:par>
                    <p:cTn id="258" fill="hold">
                      <p:stCondLst>
                        <p:cond delay="0"/>
                      </p:stCondLst>
                      <p:childTnLst>
                        <p:par>
                          <p:cTn id="259" fill="hold">
                            <p:stCondLst>
                              <p:cond delay="0"/>
                            </p:stCondLst>
                            <p:childTnLst>
                              <p:par>
                                <p:cTn id="260" presetID="53" presetClass="exit" presetSubtype="32" fill="hold" grpId="0" nodeType="clickEffect">
                                  <p:stCondLst>
                                    <p:cond delay="0"/>
                                  </p:stCondLst>
                                  <p:childTnLst>
                                    <p:anim calcmode="lin" valueType="num">
                                      <p:cBhvr>
                                        <p:cTn id="261" dur="500"/>
                                        <p:tgtEl>
                                          <p:spTgt spid="36"/>
                                        </p:tgtEl>
                                        <p:attrNameLst>
                                          <p:attrName>ppt_w</p:attrName>
                                        </p:attrNameLst>
                                      </p:cBhvr>
                                      <p:tavLst>
                                        <p:tav tm="0">
                                          <p:val>
                                            <p:strVal val="ppt_w"/>
                                          </p:val>
                                        </p:tav>
                                        <p:tav tm="100000">
                                          <p:val>
                                            <p:fltVal val="0"/>
                                          </p:val>
                                        </p:tav>
                                      </p:tavLst>
                                    </p:anim>
                                    <p:anim calcmode="lin" valueType="num">
                                      <p:cBhvr>
                                        <p:cTn id="262" dur="500"/>
                                        <p:tgtEl>
                                          <p:spTgt spid="36"/>
                                        </p:tgtEl>
                                        <p:attrNameLst>
                                          <p:attrName>ppt_h</p:attrName>
                                        </p:attrNameLst>
                                      </p:cBhvr>
                                      <p:tavLst>
                                        <p:tav tm="0">
                                          <p:val>
                                            <p:strVal val="ppt_h"/>
                                          </p:val>
                                        </p:tav>
                                        <p:tav tm="100000">
                                          <p:val>
                                            <p:fltVal val="0"/>
                                          </p:val>
                                        </p:tav>
                                      </p:tavLst>
                                    </p:anim>
                                    <p:animEffect transition="out" filter="fade">
                                      <p:cBhvr>
                                        <p:cTn id="263" dur="500"/>
                                        <p:tgtEl>
                                          <p:spTgt spid="36"/>
                                        </p:tgtEl>
                                      </p:cBhvr>
                                    </p:animEffect>
                                    <p:set>
                                      <p:cBhvr>
                                        <p:cTn id="264"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childTnLst>
        </p:cTn>
      </p:par>
    </p:tnLst>
    <p:bldLst>
      <p:bldP spid="49" grpId="0" animBg="1"/>
      <p:bldP spid="49" grpId="1" animBg="1"/>
      <p:bldP spid="50" grpId="0" animBg="1"/>
      <p:bldP spid="50" grpId="1" animBg="1"/>
      <p:bldP spid="51" grpId="0" animBg="1"/>
      <p:bldP spid="51" grpId="1" animBg="1"/>
      <p:bldP spid="52" grpId="0" animBg="1"/>
      <p:bldP spid="52" grpId="1" animBg="1"/>
      <p:bldP spid="54" grpId="0" animBg="1"/>
      <p:bldP spid="54" grpId="1" animBg="1"/>
      <p:bldP spid="55" grpId="0" animBg="1"/>
      <p:bldP spid="55" grpId="1" animBg="1"/>
      <p:bldP spid="56" grpId="0" animBg="1"/>
      <p:bldP spid="56" grpId="1" animBg="1"/>
      <p:bldP spid="57" grpId="0" animBg="1"/>
      <p:bldP spid="57" grpId="1" animBg="1"/>
      <p:bldP spid="60" grpId="0" animBg="1"/>
      <p:bldP spid="60" grpId="1" animBg="1"/>
      <p:bldP spid="61" grpId="0" animBg="1"/>
      <p:bldP spid="61" grpId="1" animBg="1"/>
      <p:bldP spid="62" grpId="0" animBg="1"/>
      <p:bldP spid="62" grpId="1" animBg="1"/>
      <p:bldP spid="34820" grpId="0" animBg="1"/>
      <p:bldP spid="34820" grpId="1" animBg="1"/>
      <p:bldP spid="34821" grpId="0" animBg="1"/>
      <p:bldP spid="34821" grpId="1" animBg="1"/>
      <p:bldP spid="34822" grpId="0" animBg="1"/>
      <p:bldP spid="34822" grpId="1" animBg="1"/>
      <p:bldP spid="34823" grpId="0" animBg="1"/>
      <p:bldP spid="34823" grpId="1" animBg="1"/>
      <p:bldP spid="44" grpId="0" animBg="1"/>
      <p:bldP spid="44" grpId="1" animBg="1"/>
      <p:bldP spid="45" grpId="0" animBg="1"/>
      <p:bldP spid="45" grpId="1" animBg="1"/>
      <p:bldP spid="46" grpId="0" animBg="1"/>
      <p:bldP spid="46" grpId="1" animBg="1"/>
      <p:bldP spid="47" grpId="0" animBg="1"/>
      <p:bldP spid="47" grpId="1" animBg="1"/>
      <p:bldP spid="36" grpId="0" animBg="1"/>
      <p:bldP spid="36"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تيودور </a:t>
            </a:r>
            <a:r>
              <a:rPr lang="ar-SA" sz="36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هرتزل</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آرثر بلفور</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آرثر </a:t>
            </a:r>
            <a:r>
              <a:rPr lang="ar-SA" sz="36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هندرسون</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657558" y="748832"/>
            <a:ext cx="8876884"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هو وزير خارجية بريطانيا الذي وعد اليهود بإقامة دولة قومية على فلسطين</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endPar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9" name="Image 8">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2" name="Rectangle 11"/>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هي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الرسالة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التي أرسلها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آرثر جيمس بلفور بتاريخ 2 نوفمبر 1917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إلى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اللورد ليونيل والتر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دى</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روتشيلد</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يشير فيها لتأييد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حكومة بريطانيا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لإنشاء وطن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قومي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لليهود في فلسطين ('وعد من لا يملك لمن لا يستحق</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a:t>
            </a:r>
          </a:p>
        </p:txBody>
      </p:sp>
      <p:sp>
        <p:nvSpPr>
          <p:cNvPr id="3" name="Pentagone 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1730996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nextCondLst>
                <p:cond evt="onClick" delay="0">
                  <p:tgtEl>
                    <p:spTgt spid="7"/>
                  </p:tgtEl>
                </p:cond>
              </p:nextCondLst>
            </p:seq>
            <p:seq concurrent="1" nextAc="seek">
              <p:cTn id="31" restart="whenNotActive" fill="hold" evtFilter="cancelBubble" nodeType="interactiveSeq">
                <p:stCondLst>
                  <p:cond evt="onClick" delay="0">
                    <p:tgtEl>
                      <p:spTgt spid="6"/>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6"/>
                                        </p:tgtEl>
                                        <p:attrNameLst>
                                          <p:attrName>fillcolor</p:attrName>
                                        </p:attrNameLst>
                                      </p:cBhvr>
                                      <p:to>
                                        <a:srgbClr val="FF7C80"/>
                                      </p:to>
                                    </p:animClr>
                                    <p:set>
                                      <p:cBhvr>
                                        <p:cTn id="36" dur="500" fill="hold"/>
                                        <p:tgtEl>
                                          <p:spTgt spid="6"/>
                                        </p:tgtEl>
                                        <p:attrNameLst>
                                          <p:attrName>fill.type</p:attrName>
                                        </p:attrNameLst>
                                      </p:cBhvr>
                                      <p:to>
                                        <p:strVal val="solid"/>
                                      </p:to>
                                    </p:set>
                                    <p:set>
                                      <p:cBhvr>
                                        <p:cTn id="37"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iterate type="lt">
                                    <p:tmPct val="0"/>
                                  </p:iterate>
                                  <p:childTnLst>
                                    <p:animClr clrSpc="rgb" dir="cw">
                                      <p:cBhvr>
                                        <p:cTn id="42" dur="500" fill="hold"/>
                                        <p:tgtEl>
                                          <p:spTgt spid="8"/>
                                        </p:tgtEl>
                                        <p:attrNameLst>
                                          <p:attrName>fillcolor</p:attrName>
                                        </p:attrNameLst>
                                      </p:cBhvr>
                                      <p:to>
                                        <a:srgbClr val="FF7C80"/>
                                      </p:to>
                                    </p:animClr>
                                    <p:set>
                                      <p:cBhvr>
                                        <p:cTn id="43" dur="500" fill="hold"/>
                                        <p:tgtEl>
                                          <p:spTgt spid="8"/>
                                        </p:tgtEl>
                                        <p:attrNameLst>
                                          <p:attrName>fill.type</p:attrName>
                                        </p:attrNameLst>
                                      </p:cBhvr>
                                      <p:to>
                                        <p:strVal val="solid"/>
                                      </p:to>
                                    </p:set>
                                    <p:set>
                                      <p:cBhvr>
                                        <p:cTn id="44"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يعقوب عليه السلام</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موســى عليه السلام</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إسحاق عليه السلام</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251179" y="748832"/>
            <a:ext cx="7689642"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المراد بإسرائيل في كتاب </a:t>
            </a:r>
            <a:r>
              <a:rPr lang="ar-SA" sz="60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االله</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تعالى هو نبي اللـه</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63544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معركة حطين</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معركة اليرموك</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معركة عين جالوت</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251179" y="748832"/>
            <a:ext cx="7689642"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اسم المعركة التي قادها صلاح الدين الأيوبي لاسترجاع مدينة القدس من الصليبيين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3</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3" name="Image 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718156" y="3725836"/>
            <a:ext cx="4755688" cy="3005331"/>
          </a:xfrm>
          <a:prstGeom prst="rect">
            <a:avLst/>
          </a:prstGeom>
          <a:ln>
            <a:noFill/>
          </a:ln>
          <a:effectLst>
            <a:outerShdw blurRad="190500" algn="tl" rotWithShape="0">
              <a:srgbClr val="000000">
                <a:alpha val="70000"/>
              </a:srgbClr>
            </a:outerShdw>
          </a:effectLst>
        </p:spPr>
      </p:pic>
      <p:sp>
        <p:nvSpPr>
          <p:cNvPr id="9" name="ZoneTexte 8"/>
          <p:cNvSpPr txBox="1"/>
          <p:nvPr/>
        </p:nvSpPr>
        <p:spPr>
          <a:xfrm>
            <a:off x="5872264" y="4506286"/>
            <a:ext cx="704750" cy="253916"/>
          </a:xfrm>
          <a:prstGeom prst="rect">
            <a:avLst/>
          </a:prstGeom>
          <a:noFill/>
        </p:spPr>
        <p:txBody>
          <a:bodyPr wrap="square" rtlCol="0">
            <a:spAutoFit/>
          </a:bodyPr>
          <a:lstStyle/>
          <a:p>
            <a:r>
              <a:rPr lang="ar-MA" sz="1050" b="1" dirty="0" smtClean="0">
                <a:solidFill>
                  <a:schemeClr val="tx1">
                    <a:lumMod val="65000"/>
                    <a:lumOff val="35000"/>
                  </a:schemeClr>
                </a:solidFill>
              </a:rPr>
              <a:t>583 هـ ∕</a:t>
            </a:r>
            <a:endParaRPr lang="fr-FR" sz="1050" b="1" dirty="0">
              <a:solidFill>
                <a:schemeClr val="tx1">
                  <a:lumMod val="65000"/>
                  <a:lumOff val="35000"/>
                </a:schemeClr>
              </a:solidFill>
            </a:endParaRPr>
          </a:p>
        </p:txBody>
      </p:sp>
    </p:spTree>
    <p:extLst>
      <p:ext uri="{BB962C8B-B14F-4D97-AF65-F5344CB8AC3E}">
        <p14:creationId xmlns:p14="http://schemas.microsoft.com/office/powerpoint/2010/main" val="19582318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iterate type="lt">
                                    <p:tmPct val="0"/>
                                  </p:iterate>
                                  <p:childTnLst>
                                    <p:animClr clrSpc="rgb" dir="cw">
                                      <p:cBhvr>
                                        <p:cTn id="45" dur="500" fill="hold"/>
                                        <p:tgtEl>
                                          <p:spTgt spid="8"/>
                                        </p:tgtEl>
                                        <p:attrNameLst>
                                          <p:attrName>fillcolor</p:attrName>
                                        </p:attrNameLst>
                                      </p:cBhvr>
                                      <p:to>
                                        <a:srgbClr val="FF7C80"/>
                                      </p:to>
                                    </p:animClr>
                                    <p:set>
                                      <p:cBhvr>
                                        <p:cTn id="46" dur="500" fill="hold"/>
                                        <p:tgtEl>
                                          <p:spTgt spid="8"/>
                                        </p:tgtEl>
                                        <p:attrNameLst>
                                          <p:attrName>fill.type</p:attrName>
                                        </p:attrNameLst>
                                      </p:cBhvr>
                                      <p:to>
                                        <p:strVal val="solid"/>
                                      </p:to>
                                    </p:set>
                                    <p:set>
                                      <p:cBhvr>
                                        <p:cTn id="47"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1935</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1917</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1948</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251179" y="748832"/>
            <a:ext cx="7689642"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هو تاريخ وعد بلفور المشؤوم؟</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4</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30272023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6"/>
                                        </p:tgtEl>
                                        <p:attrNameLst>
                                          <p:attrName>fillcolor</p:attrName>
                                        </p:attrNameLst>
                                      </p:cBhvr>
                                      <p:to>
                                        <a:srgbClr val="FF7C80"/>
                                      </p:to>
                                    </p:animClr>
                                    <p:set>
                                      <p:cBhvr>
                                        <p:cTn id="32" dur="500" fill="hold"/>
                                        <p:tgtEl>
                                          <p:spTgt spid="6"/>
                                        </p:tgtEl>
                                        <p:attrNameLst>
                                          <p:attrName>fill.type</p:attrName>
                                        </p:attrNameLst>
                                      </p:cBhvr>
                                      <p:to>
                                        <p:strVal val="solid"/>
                                      </p:to>
                                    </p:set>
                                    <p:set>
                                      <p:cBhvr>
                                        <p:cTn id="33"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عصا</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قذيفة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قوة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خلال طوفان الأقصى شهدنا توثيق مشاهد عديدة لأبطال المقاومة الفلسطينية، من هذه المشاهد تُرك مثلا سائرا 'رميته بـ.... </a:t>
            </a:r>
            <a:r>
              <a:rPr lang="ar-SA" sz="60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السنوار</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5</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1538508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4</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3</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5</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كم مرة ذكرت الأرض المباركة في القرآن </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endPar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a:p>
            <a:pPr algn="ctr" rtl="1"/>
            <a:r>
              <a:rPr lang="ar-MA"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r>
              <a:rPr lang="ar-M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الأرض </a:t>
            </a:r>
            <a:r>
              <a:rPr lang="ar-MA"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المباركة هي ما حول المسجد الأقصى بدءا </a:t>
            </a:r>
            <a:r>
              <a:rPr lang="ar-M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بالقدس)</a:t>
            </a:r>
            <a:endParaRPr lang="fr-FR"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6</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33266269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a:t>
            </a:r>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4</a:t>
            </a:r>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باب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13 باب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a:t>
            </a:r>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5</a:t>
            </a:r>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باب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كم عدد أبواب المسجد الأقصى؟</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7</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3" name="Image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38781" y="0"/>
            <a:ext cx="9314438" cy="5424892"/>
          </a:xfrm>
          <a:prstGeom prst="rect">
            <a:avLst/>
          </a:prstGeom>
        </p:spPr>
      </p:pic>
    </p:spTree>
    <p:extLst>
      <p:ext uri="{BB962C8B-B14F-4D97-AF65-F5344CB8AC3E}">
        <p14:creationId xmlns:p14="http://schemas.microsoft.com/office/powerpoint/2010/main" val="35811677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500"/>
                                        <p:tgtEl>
                                          <p:spTgt spid="3"/>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296000" y="4410933"/>
            <a:ext cx="3600000" cy="1080000"/>
          </a:xfrm>
          <a:prstGeom prst="roundRect">
            <a:avLst>
              <a:gd name="adj" fmla="val 50000"/>
            </a:avLst>
          </a:prstGeom>
          <a:solidFill>
            <a:schemeClr val="bg1"/>
          </a:solidFill>
          <a:ln w="28575">
            <a:noFill/>
            <a:round/>
            <a:headEnd/>
            <a:tailEnd/>
          </a:ln>
          <a:effectLst/>
        </p:spPr>
        <p:txBody>
          <a:bodyPr wrap="none" anchor="ctr">
            <a:noAutofit/>
          </a:bodyPr>
          <a:lstStyle/>
          <a:p>
            <a:pPr algn="ctr" rtl="1"/>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لبنان-الأردن</a:t>
            </a:r>
            <a:endPar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a:p>
            <a:pPr algn="ctr" rtl="1"/>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السعودية-سوريا</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361351"/>
            <a:ext cx="3600000" cy="1080000"/>
          </a:xfrm>
          <a:prstGeom prst="roundRect">
            <a:avLst>
              <a:gd name="adj" fmla="val 50000"/>
            </a:avLst>
          </a:prstGeom>
          <a:solidFill>
            <a:schemeClr val="bg1"/>
          </a:solidFill>
          <a:ln w="28575">
            <a:noFill/>
            <a:round/>
            <a:headEnd/>
            <a:tailEnd/>
          </a:ln>
          <a:effectLst/>
        </p:spPr>
        <p:txBody>
          <a:bodyPr wrap="square" anchor="ctr">
            <a:noAutofit/>
          </a:bodyPr>
          <a:lstStyle/>
          <a:p>
            <a:pPr algn="ctr" rtl="1"/>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لبنان-مصر</a:t>
            </a:r>
            <a:endPar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a:p>
            <a:pPr algn="ctr" rtl="1"/>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السعودية-سوريا</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392478" y="4410933"/>
            <a:ext cx="3600000" cy="1080000"/>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لبنان-مصر</a:t>
            </a:r>
            <a:endPar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a:p>
            <a:pPr algn="ctr" rtl="1"/>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الأردن-سوريا</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هي الدول المجاورة لفلسطين؟</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8</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3" name="Image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5141" y="1426775"/>
            <a:ext cx="3331563" cy="5462213"/>
          </a:xfrm>
          <a:prstGeom prst="rect">
            <a:avLst/>
          </a:prstGeom>
        </p:spPr>
      </p:pic>
    </p:spTree>
    <p:extLst>
      <p:ext uri="{BB962C8B-B14F-4D97-AF65-F5344CB8AC3E}">
        <p14:creationId xmlns:p14="http://schemas.microsoft.com/office/powerpoint/2010/main" val="443608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500"/>
                                        <p:tgtEl>
                                          <p:spTgt spid="3"/>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1973</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1969</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2010</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متى أحرق الصهاينة المسجد الأقصى؟</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9</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3" name="Image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75446" y="2540366"/>
            <a:ext cx="7303393" cy="435575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262459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childTnLst>
              </p:cTn>
              <p:nextCondLst>
                <p:cond evt="onClick" delay="0">
                  <p:tgtEl>
                    <p:spTgt spid="7"/>
                  </p:tgtEl>
                </p:cond>
              </p:nextCondLst>
            </p:seq>
            <p:seq concurrent="1" nextAc="seek">
              <p:cTn id="31" restart="whenNotActive" fill="hold" evtFilter="cancelBubble" nodeType="interactiveSeq">
                <p:stCondLst>
                  <p:cond evt="onClick" delay="0">
                    <p:tgtEl>
                      <p:spTgt spid="6"/>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6"/>
                                        </p:tgtEl>
                                        <p:attrNameLst>
                                          <p:attrName>fillcolor</p:attrName>
                                        </p:attrNameLst>
                                      </p:cBhvr>
                                      <p:to>
                                        <a:srgbClr val="FF7C80"/>
                                      </p:to>
                                    </p:animClr>
                                    <p:set>
                                      <p:cBhvr>
                                        <p:cTn id="36" dur="500" fill="hold"/>
                                        <p:tgtEl>
                                          <p:spTgt spid="6"/>
                                        </p:tgtEl>
                                        <p:attrNameLst>
                                          <p:attrName>fill.type</p:attrName>
                                        </p:attrNameLst>
                                      </p:cBhvr>
                                      <p:to>
                                        <p:strVal val="solid"/>
                                      </p:to>
                                    </p:set>
                                    <p:set>
                                      <p:cBhvr>
                                        <p:cTn id="37"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iterate type="lt">
                                    <p:tmPct val="0"/>
                                  </p:iterate>
                                  <p:childTnLst>
                                    <p:animClr clrSpc="rgb" dir="cw">
                                      <p:cBhvr>
                                        <p:cTn id="42" dur="500" fill="hold"/>
                                        <p:tgtEl>
                                          <p:spTgt spid="8"/>
                                        </p:tgtEl>
                                        <p:attrNameLst>
                                          <p:attrName>fillcolor</p:attrName>
                                        </p:attrNameLst>
                                      </p:cBhvr>
                                      <p:to>
                                        <a:srgbClr val="FF7C80"/>
                                      </p:to>
                                    </p:animClr>
                                    <p:set>
                                      <p:cBhvr>
                                        <p:cTn id="43" dur="500" fill="hold"/>
                                        <p:tgtEl>
                                          <p:spTgt spid="8"/>
                                        </p:tgtEl>
                                        <p:attrNameLst>
                                          <p:attrName>fill.type</p:attrName>
                                        </p:attrNameLst>
                                      </p:cBhvr>
                                      <p:to>
                                        <p:strVal val="solid"/>
                                      </p:to>
                                    </p:set>
                                    <p:set>
                                      <p:cBhvr>
                                        <p:cTn id="44"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3</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122868" y="528035"/>
            <a:ext cx="7946265"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كان </a:t>
            </a: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تحويل </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القبلة </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المسجد الأقصى إلى الكعبة في 15 شعبان من أي سنة </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للهجرة</a:t>
            </a:r>
            <a:r>
              <a:rPr lang="ar-M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10</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24301472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الأردن</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سوريا</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لبنان</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هي أكثر الدول </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العربية</a:t>
            </a: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التي</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يوجد بها لاجئون فلسطينيون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11</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911855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بابل</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أثينا</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أريحا</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هي أقدم مدينة في </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التاريخ</a:t>
            </a: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مازالت مأهولة </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2" name="Rectangle 11"/>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مدينة أريحا الفلسطينية بالقرب من نهر الأردن، يعتقد أنها أقدم مدينة مأهولة بالسكان على وجه الأرض. تشير الحفريات الأثرية إلى أن أقدم مستوطنة يعود تاريخها إلى ما بين 9600 و9000 قبل الميلاد مع الكنعانيين.</a:t>
            </a: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12</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7142546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بلال بن رباح</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عبدالله بن مسعود</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عمر بن الخطاب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أول آذان في المسجد الأقصى كان للصحابي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2" name="Rectangle 11"/>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أول من صدح بالأذان في القدس، هو الصحابي بلال بن رباح، مؤذن النبي محمد صلى الله عليه وسلم، بعد أن فتحها الخليفة عمر بن الخطاب، في العام 15 للهجرة.</a:t>
            </a: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13</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36040844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iterate type="lt">
                                    <p:tmPct val="0"/>
                                  </p:iterate>
                                  <p:childTnLst>
                                    <p:animClr clrSpc="rgb" dir="cw">
                                      <p:cBhvr>
                                        <p:cTn id="42" dur="500" fill="hold"/>
                                        <p:tgtEl>
                                          <p:spTgt spid="8"/>
                                        </p:tgtEl>
                                        <p:attrNameLst>
                                          <p:attrName>fillcolor</p:attrName>
                                        </p:attrNameLst>
                                      </p:cBhvr>
                                      <p:to>
                                        <a:srgbClr val="FF7C80"/>
                                      </p:to>
                                    </p:animClr>
                                    <p:set>
                                      <p:cBhvr>
                                        <p:cTn id="43" dur="500" fill="hold"/>
                                        <p:tgtEl>
                                          <p:spTgt spid="8"/>
                                        </p:tgtEl>
                                        <p:attrNameLst>
                                          <p:attrName>fill.type</p:attrName>
                                        </p:attrNameLst>
                                      </p:cBhvr>
                                      <p:to>
                                        <p:strVal val="solid"/>
                                      </p:to>
                                    </p:set>
                                    <p:set>
                                      <p:cBhvr>
                                        <p:cTn id="44"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القدس</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بيت لحم</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dirty="0"/>
              <a:t>الخليل</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اين تقع كنيسة القيامة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2" name="Rectangle 11"/>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تقع كنيسة القيامة داخل أسوار البلدة القديمة في القدس. وبنيت في مكان الصخرة التي يعتقد المسيحيون بأن المسيح عليه السلام صُلب عليها. حافظ عيها المسلمون، لكنها أغلقت مع مضايقات الصهاينة.</a:t>
            </a: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14</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727941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iterate type="lt">
                                    <p:tmPct val="0"/>
                                  </p:iterate>
                                  <p:childTnLst>
                                    <p:animClr clrSpc="rgb" dir="cw">
                                      <p:cBhvr>
                                        <p:cTn id="42" dur="500" fill="hold"/>
                                        <p:tgtEl>
                                          <p:spTgt spid="8"/>
                                        </p:tgtEl>
                                        <p:attrNameLst>
                                          <p:attrName>fillcolor</p:attrName>
                                        </p:attrNameLst>
                                      </p:cBhvr>
                                      <p:to>
                                        <a:srgbClr val="FF7C80"/>
                                      </p:to>
                                    </p:animClr>
                                    <p:set>
                                      <p:cBhvr>
                                        <p:cTn id="43" dur="500" fill="hold"/>
                                        <p:tgtEl>
                                          <p:spTgt spid="8"/>
                                        </p:tgtEl>
                                        <p:attrNameLst>
                                          <p:attrName>fill.type</p:attrName>
                                        </p:attrNameLst>
                                      </p:cBhvr>
                                      <p:to>
                                        <p:strVal val="solid"/>
                                      </p:to>
                                    </p:set>
                                    <p:set>
                                      <p:cBhvr>
                                        <p:cTn id="44"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80 </a:t>
            </a:r>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عاما</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40 </a:t>
            </a:r>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عاما</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100 عام</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كم سنة حكم النبيان </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داود </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وسليمان </a:t>
            </a: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عليهما السلام</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فلسطين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5" name="Pentagone 14"/>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15</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6247140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فرنسا</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بريطانيا</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500556" y="4494059"/>
            <a:ext cx="342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الولايات المتحدة الأمريكية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هي أول الدول اعترافاً بالاحتلال الصهيوني؟</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16</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2571720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عبد الملك بن مروان</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عمر بن الخطاب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الوليد بن عبد الملك</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في عهد من بني مسجد قبة الصخرة؟</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2" name="Rectangle 11"/>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بدأ في بنائها عام 66 هـ  وانتهى في 72 هـ. وأشرف على بنائها المهندسان رجاء بن حيوة الكندي، وهو من التابعين المعروفين، ويزيد بن سلام. بناء مثمن الأضلاع له أربعة أبواب، في داخلها دائرة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تتوسطها</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«الصخرة المُشرفة» التي عرج منها النبي محمد إلى السماء في رحلة الإسراء والمعراج.</a:t>
            </a: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17</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432283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iterate type="lt">
                                    <p:tmPct val="0"/>
                                  </p:iterate>
                                  <p:childTnLst>
                                    <p:animClr clrSpc="rgb" dir="cw">
                                      <p:cBhvr>
                                        <p:cTn id="42" dur="500" fill="hold"/>
                                        <p:tgtEl>
                                          <p:spTgt spid="8"/>
                                        </p:tgtEl>
                                        <p:attrNameLst>
                                          <p:attrName>fillcolor</p:attrName>
                                        </p:attrNameLst>
                                      </p:cBhvr>
                                      <p:to>
                                        <a:srgbClr val="FF7C80"/>
                                      </p:to>
                                    </p:animClr>
                                    <p:set>
                                      <p:cBhvr>
                                        <p:cTn id="43" dur="500" fill="hold"/>
                                        <p:tgtEl>
                                          <p:spTgt spid="8"/>
                                        </p:tgtEl>
                                        <p:attrNameLst>
                                          <p:attrName>fill.type</p:attrName>
                                        </p:attrNameLst>
                                      </p:cBhvr>
                                      <p:to>
                                        <p:strVal val="solid"/>
                                      </p:to>
                                    </p:set>
                                    <p:set>
                                      <p:cBhvr>
                                        <p:cTn id="44"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صلاح الدين الأيوبي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عمر بن </a:t>
            </a:r>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الخطاب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سليمان </a:t>
            </a:r>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القانوني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آخر من بنى أسوار مدينة القدس؟</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18</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13812173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حارة الأرمن</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حارة النصارى</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حارة المغاربة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142186" y="528035"/>
            <a:ext cx="790762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هي الحارة التي دمرها الاحتلال الصهيوني بجوار حائط البراق تدميراً كاملاً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19</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3" name="Image 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 y="-1"/>
            <a:ext cx="6768000" cy="6891258"/>
          </a:xfrm>
          <a:prstGeom prst="rect">
            <a:avLst/>
          </a:prstGeom>
        </p:spPr>
      </p:pic>
      <p:sp>
        <p:nvSpPr>
          <p:cNvPr id="15" name="Rectangle 14"/>
          <p:cNvSpPr/>
          <p:nvPr/>
        </p:nvSpPr>
        <p:spPr>
          <a:xfrm>
            <a:off x="5380383" y="5098672"/>
            <a:ext cx="5316066" cy="18153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في 1967 دفعت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السلطات الصهيونية               المقاولين و الجمعيات الأهلية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لهدم الحارة، وحولت 8 قرون من تاريخ القدس إلى مجرد ركام.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تم تدمير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135 بناء أثريا تعود لعصور تاريخية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مختلفة،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من بينها جامع البراق وجامع المغاربة والمدرسة الأفضلية والزاوية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الفخرية.</a:t>
            </a:r>
            <a:endPar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9" name="Rectangle à coins arrondis 8"/>
          <p:cNvSpPr/>
          <p:nvPr/>
        </p:nvSpPr>
        <p:spPr>
          <a:xfrm>
            <a:off x="3929022" y="4531066"/>
            <a:ext cx="972000" cy="468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23771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par>
                          <p:cTn id="48" fill="hold">
                            <p:stCondLst>
                              <p:cond delay="1500"/>
                            </p:stCondLst>
                            <p:childTnLst>
                              <p:par>
                                <p:cTn id="49" presetID="22" presetClass="entr" presetSubtype="1"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up)">
                                      <p:cBhvr>
                                        <p:cTn id="51" dur="500"/>
                                        <p:tgtEl>
                                          <p:spTgt spid="9"/>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P spid="15" grpId="0"/>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flipV="1">
            <a:off x="0" y="5902034"/>
            <a:ext cx="12192000" cy="992909"/>
            <a:chOff x="-92361" y="0"/>
            <a:chExt cx="12558333" cy="932873"/>
          </a:xfrm>
        </p:grpSpPr>
        <p:pic>
          <p:nvPicPr>
            <p:cNvPr id="2" name="Image 1"/>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92361" y="0"/>
              <a:ext cx="6333025" cy="932873"/>
            </a:xfrm>
            <a:prstGeom prst="rect">
              <a:avLst/>
            </a:prstGeom>
          </p:spPr>
        </p:pic>
        <p:pic>
          <p:nvPicPr>
            <p:cNvPr id="4" name="Image 3"/>
            <p:cNvPicPr>
              <a:picLocks noChangeAspect="1"/>
            </p:cNvPicPr>
            <p:nvPr/>
          </p:nvPicPr>
          <p:blipFill>
            <a:blip r:embed="rId2" cstate="email">
              <a:lum bright="70000" contrast="-70000"/>
              <a:extLst>
                <a:ext uri="{28A0092B-C50C-407E-A947-70E740481C1C}">
                  <a14:useLocalDpi xmlns:a14="http://schemas.microsoft.com/office/drawing/2010/main"/>
                </a:ext>
              </a:extLst>
            </a:blip>
            <a:stretch>
              <a:fillRect/>
            </a:stretch>
          </p:blipFill>
          <p:spPr>
            <a:xfrm>
              <a:off x="6132947" y="0"/>
              <a:ext cx="6333025" cy="932873"/>
            </a:xfrm>
            <a:prstGeom prst="rect">
              <a:avLst/>
            </a:prstGeom>
          </p:spPr>
        </p:pic>
      </p:grpSp>
      <p:pic>
        <p:nvPicPr>
          <p:cNvPr id="11" name="Imag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40 سنة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30 سنة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50 سنة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أول مسجد بني على الأرض هو المسجد الحرام ، ثم بني بعده المسجد الأقصى ، وكان بينهما .............. سنـة</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14" name="Image 13">
            <a:hlinkClick r:id="rId4" action="ppaction://hlinksldjump"/>
          </p:cNvPr>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0518121" y="5451162"/>
            <a:ext cx="1673314" cy="877140"/>
          </a:xfrm>
          <a:prstGeom prst="rect">
            <a:avLst/>
          </a:prstGeom>
        </p:spPr>
      </p:pic>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20</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3658913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994957" y="156204"/>
            <a:ext cx="2807855" cy="1281668"/>
          </a:xfrm>
        </p:spPr>
        <p:txBody>
          <a:bodyPr>
            <a:normAutofit/>
          </a:bodyPr>
          <a:lstStyle/>
          <a:p>
            <a:pPr rtl="1"/>
            <a:r>
              <a:rPr lang="ar-MA" sz="7200" dirty="0" smtClean="0">
                <a:latin typeface="Aref Ruqaa" panose="02000503000000000000" pitchFamily="2" charset="-78"/>
                <a:cs typeface="Aref Ruqaa" panose="02000503000000000000" pitchFamily="2" charset="-78"/>
              </a:rPr>
              <a:t>مسابقة</a:t>
            </a:r>
            <a:endParaRPr lang="fr-FR" dirty="0">
              <a:latin typeface="Aref Ruqaa" panose="02000503000000000000" pitchFamily="2" charset="-78"/>
              <a:cs typeface="Aref Ruqaa" panose="02000503000000000000" pitchFamily="2" charset="-78"/>
            </a:endParaRPr>
          </a:p>
        </p:txBody>
      </p:sp>
      <p:sp>
        <p:nvSpPr>
          <p:cNvPr id="4" name="Titre 1"/>
          <p:cNvSpPr txBox="1">
            <a:spLocks/>
          </p:cNvSpPr>
          <p:nvPr/>
        </p:nvSpPr>
        <p:spPr>
          <a:xfrm>
            <a:off x="7916687" y="2531277"/>
            <a:ext cx="2964397" cy="17954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1"/>
            <a:r>
              <a:rPr lang="ar-MA" sz="11500" dirty="0" smtClean="0">
                <a:solidFill>
                  <a:srgbClr val="FF7C80"/>
                </a:solidFill>
                <a:latin typeface="El Messiri" pitchFamily="2" charset="-78"/>
                <a:cs typeface="El Messiri" pitchFamily="2" charset="-78"/>
              </a:rPr>
              <a:t>عهد</a:t>
            </a:r>
            <a:endParaRPr lang="fr-FR" sz="11500" dirty="0">
              <a:solidFill>
                <a:srgbClr val="FF7C80"/>
              </a:solidFill>
              <a:latin typeface="El Messiri" pitchFamily="2" charset="-78"/>
              <a:cs typeface="El Messiri" pitchFamily="2" charset="-78"/>
            </a:endParaRPr>
          </a:p>
        </p:txBody>
      </p:sp>
      <p:sp>
        <p:nvSpPr>
          <p:cNvPr id="6" name="Titre 1"/>
          <p:cNvSpPr txBox="1">
            <a:spLocks/>
          </p:cNvSpPr>
          <p:nvPr/>
        </p:nvSpPr>
        <p:spPr>
          <a:xfrm>
            <a:off x="957943" y="2875744"/>
            <a:ext cx="9231084" cy="286707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1"/>
            <a:r>
              <a:rPr lang="ar-MA" sz="13800" dirty="0" smtClean="0">
                <a:solidFill>
                  <a:schemeClr val="accent6">
                    <a:lumMod val="60000"/>
                    <a:lumOff val="40000"/>
                  </a:schemeClr>
                </a:solidFill>
                <a:latin typeface="El Messiri" pitchFamily="2" charset="-78"/>
                <a:ea typeface="AGA Cordoba V2 قرطبة" panose="02000508020000020004" pitchFamily="2" charset="-78"/>
                <a:cs typeface="El Messiri" pitchFamily="2" charset="-78"/>
              </a:rPr>
              <a:t>القــــــــــــــدس</a:t>
            </a:r>
            <a:endParaRPr lang="fr-FR" sz="13800" dirty="0">
              <a:solidFill>
                <a:schemeClr val="accent6">
                  <a:lumMod val="60000"/>
                  <a:lumOff val="40000"/>
                </a:schemeClr>
              </a:solidFill>
              <a:latin typeface="El Messiri" pitchFamily="2" charset="-78"/>
              <a:ea typeface="AGA Cordoba V2 قرطبة" panose="02000508020000020004" pitchFamily="2" charset="-78"/>
              <a:cs typeface="El Messiri" pitchFamily="2" charset="-78"/>
            </a:endParaRPr>
          </a:p>
        </p:txBody>
      </p:sp>
      <p:pic>
        <p:nvPicPr>
          <p:cNvPr id="5" name="Imag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10001" y="0"/>
            <a:ext cx="4571999" cy="6858000"/>
          </a:xfrm>
          <a:prstGeom prst="rect">
            <a:avLst/>
          </a:prstGeom>
        </p:spPr>
      </p:pic>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2195" y="5638624"/>
            <a:ext cx="1027611" cy="1027611"/>
          </a:xfrm>
          <a:prstGeom prst="rect">
            <a:avLst/>
          </a:prstGeom>
        </p:spPr>
      </p:pic>
      <p:sp>
        <p:nvSpPr>
          <p:cNvPr id="8" name="ZoneTexte 7"/>
          <p:cNvSpPr txBox="1"/>
          <p:nvPr/>
        </p:nvSpPr>
        <p:spPr>
          <a:xfrm>
            <a:off x="5435402" y="6535431"/>
            <a:ext cx="1321196" cy="261610"/>
          </a:xfrm>
          <a:prstGeom prst="rect">
            <a:avLst/>
          </a:prstGeom>
          <a:noFill/>
        </p:spPr>
        <p:txBody>
          <a:bodyPr wrap="none" rtlCol="0">
            <a:spAutoFit/>
          </a:bodyPr>
          <a:lstStyle/>
          <a:p>
            <a:r>
              <a:rPr lang="fr-FR" sz="1100" i="1" dirty="0" smtClean="0">
                <a:solidFill>
                  <a:srgbClr val="0097E2"/>
                </a:solidFill>
                <a:latin typeface="Comic Sans MS" panose="030F0702030302020204" pitchFamily="66" charset="0"/>
              </a:rPr>
              <a:t>tourayaeduc.com</a:t>
            </a:r>
            <a:endParaRPr lang="fr-FR" i="1" dirty="0">
              <a:solidFill>
                <a:srgbClr val="0097E2"/>
              </a:solidFill>
              <a:latin typeface="Comic Sans MS" panose="030F0702030302020204" pitchFamily="66" charset="0"/>
            </a:endParaRPr>
          </a:p>
        </p:txBody>
      </p:sp>
    </p:spTree>
    <p:extLst>
      <p:ext uri="{BB962C8B-B14F-4D97-AF65-F5344CB8AC3E}">
        <p14:creationId xmlns:p14="http://schemas.microsoft.com/office/powerpoint/2010/main" val="2698403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925</TotalTime>
  <Words>656</Words>
  <Application>Microsoft Office PowerPoint</Application>
  <PresentationFormat>Grand écran</PresentationFormat>
  <Paragraphs>157</Paragraphs>
  <Slides>23</Slides>
  <Notes>1</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23</vt:i4>
      </vt:variant>
    </vt:vector>
  </HeadingPairs>
  <TitlesOfParts>
    <vt:vector size="34" baseType="lpstr">
      <vt:lpstr>AGA Cordoba V2 قرطبة</vt:lpstr>
      <vt:lpstr>Aref Ruqaa</vt:lpstr>
      <vt:lpstr>Arial</vt:lpstr>
      <vt:lpstr>Calibri</vt:lpstr>
      <vt:lpstr>Calibri Light</vt:lpstr>
      <vt:lpstr>Comic Sans MS</vt:lpstr>
      <vt:lpstr>El Messiri</vt:lpstr>
      <vt:lpstr>GE SS Unique Bold</vt:lpstr>
      <vt:lpstr>Sakkal Majalla</vt:lpstr>
      <vt:lpstr>Traditional Arabic</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مسابقة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مسابقة القدس</dc:title>
  <dc:creator>ZOULGAMI Brahim</dc:creator>
  <cp:lastModifiedBy>ZOULGAMI Brahim</cp:lastModifiedBy>
  <cp:revision>75</cp:revision>
  <dcterms:created xsi:type="dcterms:W3CDTF">2024-10-22T07:55:42Z</dcterms:created>
  <dcterms:modified xsi:type="dcterms:W3CDTF">2025-02-05T13:29:29Z</dcterms:modified>
</cp:coreProperties>
</file>